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2" r:id="rId2"/>
    <p:sldId id="288" r:id="rId3"/>
    <p:sldId id="289" r:id="rId4"/>
    <p:sldId id="285" r:id="rId5"/>
    <p:sldId id="283" r:id="rId6"/>
    <p:sldId id="287" r:id="rId7"/>
    <p:sldId id="270" r:id="rId8"/>
    <p:sldId id="286" r:id="rId9"/>
    <p:sldId id="271" r:id="rId10"/>
    <p:sldId id="284" r:id="rId11"/>
    <p:sldId id="269" r:id="rId12"/>
    <p:sldId id="290"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D1213-5CAD-4647-A256-4A0A772831C3}" v="1295" dt="2026-01-14T20:35:00.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16" autoAdjust="0"/>
  </p:normalViewPr>
  <p:slideViewPr>
    <p:cSldViewPr showGuides="1">
      <p:cViewPr varScale="1">
        <p:scale>
          <a:sx n="47" d="100"/>
          <a:sy n="47" d="100"/>
        </p:scale>
        <p:origin x="1452" y="264"/>
      </p:cViewPr>
      <p:guideLst>
        <p:guide orient="horz" pos="2160"/>
        <p:guide pos="3839"/>
      </p:guideLst>
    </p:cSldViewPr>
  </p:slideViewPr>
  <p:outlineViewPr>
    <p:cViewPr>
      <p:scale>
        <a:sx n="33" d="100"/>
        <a:sy n="33" d="100"/>
      </p:scale>
      <p:origin x="0" y="-701"/>
    </p:cViewPr>
  </p:outlin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al Raja" userId="8c9a6fedf619a1f1" providerId="LiveId" clId="{BA615D4A-83B8-47DE-AEBF-0B322712D4DE}"/>
    <pc:docChg chg="undo custSel addSld delSld modSld sldOrd">
      <pc:chgData name="Bilal Raja" userId="8c9a6fedf619a1f1" providerId="LiveId" clId="{BA615D4A-83B8-47DE-AEBF-0B322712D4DE}" dt="2026-01-14T20:35:00.363" v="3827" actId="113"/>
      <pc:docMkLst>
        <pc:docMk/>
      </pc:docMkLst>
      <pc:sldChg chg="addSp delSp modSp del mod">
        <pc:chgData name="Bilal Raja" userId="8c9a6fedf619a1f1" providerId="LiveId" clId="{BA615D4A-83B8-47DE-AEBF-0B322712D4DE}" dt="2026-01-13T00:54:55.353" v="100" actId="47"/>
        <pc:sldMkLst>
          <pc:docMk/>
          <pc:sldMk cId="3073818965" sldId="257"/>
        </pc:sldMkLst>
        <pc:spChg chg="add del mod">
          <ac:chgData name="Bilal Raja" userId="8c9a6fedf619a1f1" providerId="LiveId" clId="{BA615D4A-83B8-47DE-AEBF-0B322712D4DE}" dt="2026-01-13T00:49:47.820" v="44" actId="478"/>
          <ac:spMkLst>
            <pc:docMk/>
            <pc:sldMk cId="3073818965" sldId="257"/>
            <ac:spMk id="26" creationId="{CD693BC9-2E24-0CC7-9F10-4C50CA0928E6}"/>
          </ac:spMkLst>
        </pc:spChg>
        <pc:spChg chg="add del mod">
          <ac:chgData name="Bilal Raja" userId="8c9a6fedf619a1f1" providerId="LiveId" clId="{BA615D4A-83B8-47DE-AEBF-0B322712D4DE}" dt="2026-01-13T00:49:53.363" v="46" actId="478"/>
          <ac:spMkLst>
            <pc:docMk/>
            <pc:sldMk cId="3073818965" sldId="257"/>
            <ac:spMk id="30" creationId="{9858D171-7561-74F4-77F9-0A69A6E59049}"/>
          </ac:spMkLst>
        </pc:spChg>
        <pc:spChg chg="add mod ord">
          <ac:chgData name="Bilal Raja" userId="8c9a6fedf619a1f1" providerId="LiveId" clId="{BA615D4A-83B8-47DE-AEBF-0B322712D4DE}" dt="2026-01-13T00:52:04.888" v="64" actId="167"/>
          <ac:spMkLst>
            <pc:docMk/>
            <pc:sldMk cId="3073818965" sldId="257"/>
            <ac:spMk id="36" creationId="{AF4CD831-F61D-A397-BEB2-6C950591E347}"/>
          </ac:spMkLst>
        </pc:spChg>
        <pc:spChg chg="add mod ord">
          <ac:chgData name="Bilal Raja" userId="8c9a6fedf619a1f1" providerId="LiveId" clId="{BA615D4A-83B8-47DE-AEBF-0B322712D4DE}" dt="2026-01-13T00:52:09.109" v="65" actId="167"/>
          <ac:spMkLst>
            <pc:docMk/>
            <pc:sldMk cId="3073818965" sldId="257"/>
            <ac:spMk id="38" creationId="{825997B4-7EEB-51D3-8E1F-87BA83E149D6}"/>
          </ac:spMkLst>
        </pc:spChg>
        <pc:picChg chg="add del">
          <ac:chgData name="Bilal Raja" userId="8c9a6fedf619a1f1" providerId="LiveId" clId="{BA615D4A-83B8-47DE-AEBF-0B322712D4DE}" dt="2026-01-13T00:49:51.088" v="45" actId="478"/>
          <ac:picMkLst>
            <pc:docMk/>
            <pc:sldMk cId="3073818965" sldId="257"/>
            <ac:picMk id="4" creationId="{98CA7961-B316-D035-D27C-745265D84207}"/>
          </ac:picMkLst>
        </pc:picChg>
        <pc:picChg chg="del">
          <ac:chgData name="Bilal Raja" userId="8c9a6fedf619a1f1" providerId="LiveId" clId="{BA615D4A-83B8-47DE-AEBF-0B322712D4DE}" dt="2026-01-13T00:51:42.214" v="60" actId="478"/>
          <ac:picMkLst>
            <pc:docMk/>
            <pc:sldMk cId="3073818965" sldId="257"/>
            <ac:picMk id="17" creationId="{CE62DCB8-58A3-1E1E-1C59-6B0F9644817F}"/>
          </ac:picMkLst>
        </pc:picChg>
        <pc:picChg chg="del">
          <ac:chgData name="Bilal Raja" userId="8c9a6fedf619a1f1" providerId="LiveId" clId="{BA615D4A-83B8-47DE-AEBF-0B322712D4DE}" dt="2026-01-13T00:51:44.238" v="61" actId="478"/>
          <ac:picMkLst>
            <pc:docMk/>
            <pc:sldMk cId="3073818965" sldId="257"/>
            <ac:picMk id="21" creationId="{2DFE58CF-85FF-D20B-66A7-F711D9F41C88}"/>
          </ac:picMkLst>
        </pc:picChg>
        <pc:picChg chg="add del mod">
          <ac:chgData name="Bilal Raja" userId="8c9a6fedf619a1f1" providerId="LiveId" clId="{BA615D4A-83B8-47DE-AEBF-0B322712D4DE}" dt="2026-01-13T00:42:40.755" v="33" actId="478"/>
          <ac:picMkLst>
            <pc:docMk/>
            <pc:sldMk cId="3073818965" sldId="257"/>
            <ac:picMk id="23" creationId="{AE5358EE-D0AA-3B72-1D22-C30276C91F69}"/>
          </ac:picMkLst>
        </pc:picChg>
        <pc:picChg chg="add mod">
          <ac:chgData name="Bilal Raja" userId="8c9a6fedf619a1f1" providerId="LiveId" clId="{BA615D4A-83B8-47DE-AEBF-0B322712D4DE}" dt="2026-01-13T00:49:19.123" v="40" actId="1076"/>
          <ac:picMkLst>
            <pc:docMk/>
            <pc:sldMk cId="3073818965" sldId="257"/>
            <ac:picMk id="24" creationId="{823C700E-680A-E27A-1918-760326478388}"/>
          </ac:picMkLst>
        </pc:picChg>
        <pc:picChg chg="add mod">
          <ac:chgData name="Bilal Raja" userId="8c9a6fedf619a1f1" providerId="LiveId" clId="{BA615D4A-83B8-47DE-AEBF-0B322712D4DE}" dt="2026-01-13T00:49:43.457" v="43" actId="931"/>
          <ac:picMkLst>
            <pc:docMk/>
            <pc:sldMk cId="3073818965" sldId="257"/>
            <ac:picMk id="28" creationId="{090D4095-C5EB-6878-C921-E4C1F93177AE}"/>
          </ac:picMkLst>
        </pc:picChg>
        <pc:picChg chg="add del mod">
          <ac:chgData name="Bilal Raja" userId="8c9a6fedf619a1f1" providerId="LiveId" clId="{BA615D4A-83B8-47DE-AEBF-0B322712D4DE}" dt="2026-01-13T00:50:22.988" v="49" actId="478"/>
          <ac:picMkLst>
            <pc:docMk/>
            <pc:sldMk cId="3073818965" sldId="257"/>
            <ac:picMk id="32" creationId="{52EDD471-5838-A1D2-9D7F-EC120D63F280}"/>
          </ac:picMkLst>
        </pc:picChg>
        <pc:picChg chg="add del mod">
          <ac:chgData name="Bilal Raja" userId="8c9a6fedf619a1f1" providerId="LiveId" clId="{BA615D4A-83B8-47DE-AEBF-0B322712D4DE}" dt="2026-01-13T00:52:23.967" v="68" actId="478"/>
          <ac:picMkLst>
            <pc:docMk/>
            <pc:sldMk cId="3073818965" sldId="257"/>
            <ac:picMk id="34" creationId="{6DECD9A2-D822-C8FF-B013-923DCF87B4FB}"/>
          </ac:picMkLst>
        </pc:picChg>
      </pc:sldChg>
      <pc:sldChg chg="add del">
        <pc:chgData name="Bilal Raja" userId="8c9a6fedf619a1f1" providerId="LiveId" clId="{BA615D4A-83B8-47DE-AEBF-0B322712D4DE}" dt="2026-01-13T22:03:48.724" v="220"/>
        <pc:sldMkLst>
          <pc:docMk/>
          <pc:sldMk cId="1572031025" sldId="258"/>
        </pc:sldMkLst>
      </pc:sldChg>
      <pc:sldChg chg="del">
        <pc:chgData name="Bilal Raja" userId="8c9a6fedf619a1f1" providerId="LiveId" clId="{BA615D4A-83B8-47DE-AEBF-0B322712D4DE}" dt="2026-01-14T20:24:20.302" v="3609" actId="47"/>
        <pc:sldMkLst>
          <pc:docMk/>
          <pc:sldMk cId="2621346405" sldId="261"/>
        </pc:sldMkLst>
      </pc:sldChg>
      <pc:sldChg chg="del">
        <pc:chgData name="Bilal Raja" userId="8c9a6fedf619a1f1" providerId="LiveId" clId="{BA615D4A-83B8-47DE-AEBF-0B322712D4DE}" dt="2026-01-14T20:24:22.066" v="3610" actId="47"/>
        <pc:sldMkLst>
          <pc:docMk/>
          <pc:sldMk cId="3497384487" sldId="268"/>
        </pc:sldMkLst>
      </pc:sldChg>
      <pc:sldChg chg="addSp delSp modSp mod ord modAnim">
        <pc:chgData name="Bilal Raja" userId="8c9a6fedf619a1f1" providerId="LiveId" clId="{BA615D4A-83B8-47DE-AEBF-0B322712D4DE}" dt="2026-01-14T20:34:13.040" v="3826" actId="20577"/>
        <pc:sldMkLst>
          <pc:docMk/>
          <pc:sldMk cId="3476252761" sldId="269"/>
        </pc:sldMkLst>
        <pc:spChg chg="mod">
          <ac:chgData name="Bilal Raja" userId="8c9a6fedf619a1f1" providerId="LiveId" clId="{BA615D4A-83B8-47DE-AEBF-0B322712D4DE}" dt="2026-01-14T20:34:13.040" v="3826" actId="20577"/>
          <ac:spMkLst>
            <pc:docMk/>
            <pc:sldMk cId="3476252761" sldId="269"/>
            <ac:spMk id="3" creationId="{00000000-0000-0000-0000-000000000000}"/>
          </ac:spMkLst>
        </pc:spChg>
        <pc:spChg chg="del mod">
          <ac:chgData name="Bilal Raja" userId="8c9a6fedf619a1f1" providerId="LiveId" clId="{BA615D4A-83B8-47DE-AEBF-0B322712D4DE}" dt="2026-01-14T00:49:05.814" v="587" actId="21"/>
          <ac:spMkLst>
            <pc:docMk/>
            <pc:sldMk cId="3476252761" sldId="269"/>
            <ac:spMk id="4" creationId="{00000000-0000-0000-0000-000000000000}"/>
          </ac:spMkLst>
        </pc:spChg>
        <pc:spChg chg="add mod">
          <ac:chgData name="Bilal Raja" userId="8c9a6fedf619a1f1" providerId="LiveId" clId="{BA615D4A-83B8-47DE-AEBF-0B322712D4DE}" dt="2026-01-14T20:25:47.289" v="3634" actId="255"/>
          <ac:spMkLst>
            <pc:docMk/>
            <pc:sldMk cId="3476252761" sldId="269"/>
            <ac:spMk id="8" creationId="{B8455A94-8604-A4C5-A919-42C8A78812F6}"/>
          </ac:spMkLst>
        </pc:spChg>
        <pc:picChg chg="mod">
          <ac:chgData name="Bilal Raja" userId="8c9a6fedf619a1f1" providerId="LiveId" clId="{BA615D4A-83B8-47DE-AEBF-0B322712D4DE}" dt="2026-01-13T00:28:46.551" v="6" actId="1076"/>
          <ac:picMkLst>
            <pc:docMk/>
            <pc:sldMk cId="3476252761" sldId="269"/>
            <ac:picMk id="5" creationId="{76831BDD-ED81-3398-697E-DDB701295C7A}"/>
          </ac:picMkLst>
        </pc:picChg>
        <pc:picChg chg="add mod">
          <ac:chgData name="Bilal Raja" userId="8c9a6fedf619a1f1" providerId="LiveId" clId="{BA615D4A-83B8-47DE-AEBF-0B322712D4DE}" dt="2026-01-14T20:26:05.537" v="3637" actId="1076"/>
          <ac:picMkLst>
            <pc:docMk/>
            <pc:sldMk cId="3476252761" sldId="269"/>
            <ac:picMk id="7" creationId="{D8B8C4F4-57BE-E12D-760D-02B3C9D9E62F}"/>
          </ac:picMkLst>
        </pc:picChg>
      </pc:sldChg>
      <pc:sldChg chg="addSp delSp modSp mod modAnim">
        <pc:chgData name="Bilal Raja" userId="8c9a6fedf619a1f1" providerId="LiveId" clId="{BA615D4A-83B8-47DE-AEBF-0B322712D4DE}" dt="2026-01-14T03:47:13.409" v="1180"/>
        <pc:sldMkLst>
          <pc:docMk/>
          <pc:sldMk cId="3659774319" sldId="270"/>
        </pc:sldMkLst>
        <pc:spChg chg="del">
          <ac:chgData name="Bilal Raja" userId="8c9a6fedf619a1f1" providerId="LiveId" clId="{BA615D4A-83B8-47DE-AEBF-0B322712D4DE}" dt="2026-01-14T03:45:59.571" v="1176" actId="21"/>
          <ac:spMkLst>
            <pc:docMk/>
            <pc:sldMk cId="3659774319" sldId="270"/>
            <ac:spMk id="2" creationId="{00000000-0000-0000-0000-000000000000}"/>
          </ac:spMkLst>
        </pc:spChg>
        <pc:spChg chg="add del mod">
          <ac:chgData name="Bilal Raja" userId="8c9a6fedf619a1f1" providerId="LiveId" clId="{BA615D4A-83B8-47DE-AEBF-0B322712D4DE}" dt="2026-01-14T03:46:06.157" v="1177" actId="21"/>
          <ac:spMkLst>
            <pc:docMk/>
            <pc:sldMk cId="3659774319" sldId="270"/>
            <ac:spMk id="4" creationId="{4AB03769-7F48-B14F-EA7B-E3B51C660755}"/>
          </ac:spMkLst>
        </pc:spChg>
        <pc:spChg chg="add del mod">
          <ac:chgData name="Bilal Raja" userId="8c9a6fedf619a1f1" providerId="LiveId" clId="{BA615D4A-83B8-47DE-AEBF-0B322712D4DE}" dt="2026-01-14T03:46:14.976" v="1179" actId="21"/>
          <ac:spMkLst>
            <pc:docMk/>
            <pc:sldMk cId="3659774319" sldId="270"/>
            <ac:spMk id="7" creationId="{ECD36EC6-FA31-80D2-78A7-443FBDEDB635}"/>
          </ac:spMkLst>
        </pc:spChg>
        <pc:graphicFrameChg chg="del">
          <ac:chgData name="Bilal Raja" userId="8c9a6fedf619a1f1" providerId="LiveId" clId="{BA615D4A-83B8-47DE-AEBF-0B322712D4DE}" dt="2026-01-14T03:46:08.770" v="1178" actId="21"/>
          <ac:graphicFrameMkLst>
            <pc:docMk/>
            <pc:sldMk cId="3659774319" sldId="270"/>
            <ac:graphicFrameMk id="6" creationId="{00000000-0000-0000-0000-000000000000}"/>
          </ac:graphicFrameMkLst>
        </pc:graphicFrameChg>
        <pc:picChg chg="add mod">
          <ac:chgData name="Bilal Raja" userId="8c9a6fedf619a1f1" providerId="LiveId" clId="{BA615D4A-83B8-47DE-AEBF-0B322712D4DE}" dt="2026-01-14T03:47:13.409" v="1180"/>
          <ac:picMkLst>
            <pc:docMk/>
            <pc:sldMk cId="3659774319" sldId="270"/>
            <ac:picMk id="8" creationId="{EDA1BC86-13B0-553D-0DCD-AF58058E2DB1}"/>
          </ac:picMkLst>
        </pc:picChg>
      </pc:sldChg>
      <pc:sldChg chg="addSp delSp modSp mod modAnim">
        <pc:chgData name="Bilal Raja" userId="8c9a6fedf619a1f1" providerId="LiveId" clId="{BA615D4A-83B8-47DE-AEBF-0B322712D4DE}" dt="2026-01-14T20:23:45.441" v="3607"/>
        <pc:sldMkLst>
          <pc:docMk/>
          <pc:sldMk cId="2353637374" sldId="271"/>
        </pc:sldMkLst>
        <pc:spChg chg="del">
          <ac:chgData name="Bilal Raja" userId="8c9a6fedf619a1f1" providerId="LiveId" clId="{BA615D4A-83B8-47DE-AEBF-0B322712D4DE}" dt="2026-01-14T03:56:59.039" v="1253" actId="21"/>
          <ac:spMkLst>
            <pc:docMk/>
            <pc:sldMk cId="2353637374" sldId="271"/>
            <ac:spMk id="2" creationId="{00000000-0000-0000-0000-000000000000}"/>
          </ac:spMkLst>
        </pc:spChg>
        <pc:spChg chg="add mod">
          <ac:chgData name="Bilal Raja" userId="8c9a6fedf619a1f1" providerId="LiveId" clId="{BA615D4A-83B8-47DE-AEBF-0B322712D4DE}" dt="2026-01-14T19:44:22.011" v="3018" actId="20577"/>
          <ac:spMkLst>
            <pc:docMk/>
            <pc:sldMk cId="2353637374" sldId="271"/>
            <ac:spMk id="2" creationId="{F4D9D81A-5C41-4BC4-C450-69A0FDBD11C4}"/>
          </ac:spMkLst>
        </pc:spChg>
        <pc:spChg chg="del">
          <ac:chgData name="Bilal Raja" userId="8c9a6fedf619a1f1" providerId="LiveId" clId="{BA615D4A-83B8-47DE-AEBF-0B322712D4DE}" dt="2026-01-14T03:56:51.728" v="1251" actId="21"/>
          <ac:spMkLst>
            <pc:docMk/>
            <pc:sldMk cId="2353637374" sldId="271"/>
            <ac:spMk id="4" creationId="{00000000-0000-0000-0000-000000000000}"/>
          </ac:spMkLst>
        </pc:spChg>
        <pc:spChg chg="add del mod">
          <ac:chgData name="Bilal Raja" userId="8c9a6fedf619a1f1" providerId="LiveId" clId="{BA615D4A-83B8-47DE-AEBF-0B322712D4DE}" dt="2026-01-14T03:56:54.820" v="1252" actId="21"/>
          <ac:spMkLst>
            <pc:docMk/>
            <pc:sldMk cId="2353637374" sldId="271"/>
            <ac:spMk id="5" creationId="{0E67A7BE-0CBC-E2C6-AAD3-2A61CAD9D157}"/>
          </ac:spMkLst>
        </pc:spChg>
        <pc:spChg chg="add del mod">
          <ac:chgData name="Bilal Raja" userId="8c9a6fedf619a1f1" providerId="LiveId" clId="{BA615D4A-83B8-47DE-AEBF-0B322712D4DE}" dt="2026-01-14T03:57:03.209" v="1254" actId="21"/>
          <ac:spMkLst>
            <pc:docMk/>
            <pc:sldMk cId="2353637374" sldId="271"/>
            <ac:spMk id="7" creationId="{B23EB7B9-169A-25CA-354F-BD9B24E5C907}"/>
          </ac:spMkLst>
        </pc:spChg>
        <pc:spChg chg="add del mod">
          <ac:chgData name="Bilal Raja" userId="8c9a6fedf619a1f1" providerId="LiveId" clId="{BA615D4A-83B8-47DE-AEBF-0B322712D4DE}" dt="2026-01-14T03:57:12.711" v="1256" actId="21"/>
          <ac:spMkLst>
            <pc:docMk/>
            <pc:sldMk cId="2353637374" sldId="271"/>
            <ac:spMk id="10" creationId="{BB3CC42F-C9F3-941F-1B0F-D0E5556CDBD4}"/>
          </ac:spMkLst>
        </pc:spChg>
        <pc:spChg chg="add mod">
          <ac:chgData name="Bilal Raja" userId="8c9a6fedf619a1f1" providerId="LiveId" clId="{BA615D4A-83B8-47DE-AEBF-0B322712D4DE}" dt="2026-01-14T20:23:42.626" v="3606" actId="20577"/>
          <ac:spMkLst>
            <pc:docMk/>
            <pc:sldMk cId="2353637374" sldId="271"/>
            <ac:spMk id="11" creationId="{220096EA-E2F1-6C48-863C-E85F91F0FAEB}"/>
          </ac:spMkLst>
        </pc:spChg>
        <pc:spChg chg="add del mod">
          <ac:chgData name="Bilal Raja" userId="8c9a6fedf619a1f1" providerId="LiveId" clId="{BA615D4A-83B8-47DE-AEBF-0B322712D4DE}" dt="2026-01-14T04:04:39.993" v="1468" actId="21"/>
          <ac:spMkLst>
            <pc:docMk/>
            <pc:sldMk cId="2353637374" sldId="271"/>
            <ac:spMk id="12" creationId="{D5A35A37-B130-1060-4285-39FE898B3DB0}"/>
          </ac:spMkLst>
        </pc:spChg>
        <pc:spChg chg="add mod">
          <ac:chgData name="Bilal Raja" userId="8c9a6fedf619a1f1" providerId="LiveId" clId="{BA615D4A-83B8-47DE-AEBF-0B322712D4DE}" dt="2026-01-14T16:42:15.311" v="2523" actId="1076"/>
          <ac:spMkLst>
            <pc:docMk/>
            <pc:sldMk cId="2353637374" sldId="271"/>
            <ac:spMk id="13" creationId="{1CA72701-D339-5A23-41D0-03E2075483D7}"/>
          </ac:spMkLst>
        </pc:spChg>
        <pc:spChg chg="add mod">
          <ac:chgData name="Bilal Raja" userId="8c9a6fedf619a1f1" providerId="LiveId" clId="{BA615D4A-83B8-47DE-AEBF-0B322712D4DE}" dt="2026-01-14T04:04:46.435" v="1470"/>
          <ac:spMkLst>
            <pc:docMk/>
            <pc:sldMk cId="2353637374" sldId="271"/>
            <ac:spMk id="14" creationId="{D5A35A37-B130-1060-4285-39FE898B3DB0}"/>
          </ac:spMkLst>
        </pc:spChg>
        <pc:spChg chg="add del mod">
          <ac:chgData name="Bilal Raja" userId="8c9a6fedf619a1f1" providerId="LiveId" clId="{BA615D4A-83B8-47DE-AEBF-0B322712D4DE}" dt="2026-01-14T04:06:05.691" v="1502"/>
          <ac:spMkLst>
            <pc:docMk/>
            <pc:sldMk cId="2353637374" sldId="271"/>
            <ac:spMk id="15" creationId="{B3F66627-54D5-E65C-AE68-DB24478D0250}"/>
          </ac:spMkLst>
        </pc:spChg>
        <pc:graphicFrameChg chg="del">
          <ac:chgData name="Bilal Raja" userId="8c9a6fedf619a1f1" providerId="LiveId" clId="{BA615D4A-83B8-47DE-AEBF-0B322712D4DE}" dt="2026-01-14T03:57:09.853" v="1255" actId="21"/>
          <ac:graphicFrameMkLst>
            <pc:docMk/>
            <pc:sldMk cId="2353637374" sldId="271"/>
            <ac:graphicFrameMk id="9" creationId="{00000000-0000-0000-0000-000000000000}"/>
          </ac:graphicFrameMkLst>
        </pc:graphicFrameChg>
        <pc:picChg chg="add mod">
          <ac:chgData name="Bilal Raja" userId="8c9a6fedf619a1f1" providerId="LiveId" clId="{BA615D4A-83B8-47DE-AEBF-0B322712D4DE}" dt="2026-01-14T16:41:49.999" v="2520" actId="1076"/>
          <ac:picMkLst>
            <pc:docMk/>
            <pc:sldMk cId="2353637374" sldId="271"/>
            <ac:picMk id="16" creationId="{D755030E-F452-E12E-EB76-0DE7C6857B72}"/>
          </ac:picMkLst>
        </pc:picChg>
      </pc:sldChg>
      <pc:sldChg chg="del">
        <pc:chgData name="Bilal Raja" userId="8c9a6fedf619a1f1" providerId="LiveId" clId="{BA615D4A-83B8-47DE-AEBF-0B322712D4DE}" dt="2026-01-14T20:24:17.142" v="3608" actId="47"/>
        <pc:sldMkLst>
          <pc:docMk/>
          <pc:sldMk cId="437328311" sldId="272"/>
        </pc:sldMkLst>
      </pc:sldChg>
      <pc:sldChg chg="del">
        <pc:chgData name="Bilal Raja" userId="8c9a6fedf619a1f1" providerId="LiveId" clId="{BA615D4A-83B8-47DE-AEBF-0B322712D4DE}" dt="2026-01-14T20:24:25.291" v="3612" actId="47"/>
        <pc:sldMkLst>
          <pc:docMk/>
          <pc:sldMk cId="3131521368" sldId="273"/>
        </pc:sldMkLst>
      </pc:sldChg>
      <pc:sldChg chg="del">
        <pc:chgData name="Bilal Raja" userId="8c9a6fedf619a1f1" providerId="LiveId" clId="{BA615D4A-83B8-47DE-AEBF-0B322712D4DE}" dt="2026-01-14T20:24:27.022" v="3613" actId="47"/>
        <pc:sldMkLst>
          <pc:docMk/>
          <pc:sldMk cId="2993182134" sldId="274"/>
        </pc:sldMkLst>
      </pc:sldChg>
      <pc:sldChg chg="del">
        <pc:chgData name="Bilal Raja" userId="8c9a6fedf619a1f1" providerId="LiveId" clId="{BA615D4A-83B8-47DE-AEBF-0B322712D4DE}" dt="2026-01-14T20:24:28.891" v="3614" actId="47"/>
        <pc:sldMkLst>
          <pc:docMk/>
          <pc:sldMk cId="2626760323" sldId="275"/>
        </pc:sldMkLst>
      </pc:sldChg>
      <pc:sldChg chg="del">
        <pc:chgData name="Bilal Raja" userId="8c9a6fedf619a1f1" providerId="LiveId" clId="{BA615D4A-83B8-47DE-AEBF-0B322712D4DE}" dt="2026-01-14T20:24:31.024" v="3615" actId="47"/>
        <pc:sldMkLst>
          <pc:docMk/>
          <pc:sldMk cId="499273339" sldId="276"/>
        </pc:sldMkLst>
      </pc:sldChg>
      <pc:sldChg chg="del">
        <pc:chgData name="Bilal Raja" userId="8c9a6fedf619a1f1" providerId="LiveId" clId="{BA615D4A-83B8-47DE-AEBF-0B322712D4DE}" dt="2026-01-14T20:24:32.833" v="3616" actId="47"/>
        <pc:sldMkLst>
          <pc:docMk/>
          <pc:sldMk cId="2882426888" sldId="277"/>
        </pc:sldMkLst>
      </pc:sldChg>
      <pc:sldChg chg="del">
        <pc:chgData name="Bilal Raja" userId="8c9a6fedf619a1f1" providerId="LiveId" clId="{BA615D4A-83B8-47DE-AEBF-0B322712D4DE}" dt="2026-01-14T20:24:34.655" v="3617" actId="47"/>
        <pc:sldMkLst>
          <pc:docMk/>
          <pc:sldMk cId="3370500543" sldId="278"/>
        </pc:sldMkLst>
      </pc:sldChg>
      <pc:sldChg chg="del">
        <pc:chgData name="Bilal Raja" userId="8c9a6fedf619a1f1" providerId="LiveId" clId="{BA615D4A-83B8-47DE-AEBF-0B322712D4DE}" dt="2026-01-14T20:24:38.625" v="3619" actId="47"/>
        <pc:sldMkLst>
          <pc:docMk/>
          <pc:sldMk cId="1166567350" sldId="279"/>
        </pc:sldMkLst>
      </pc:sldChg>
      <pc:sldChg chg="del">
        <pc:chgData name="Bilal Raja" userId="8c9a6fedf619a1f1" providerId="LiveId" clId="{BA615D4A-83B8-47DE-AEBF-0B322712D4DE}" dt="2026-01-14T20:24:23.729" v="3611" actId="47"/>
        <pc:sldMkLst>
          <pc:docMk/>
          <pc:sldMk cId="3404026685" sldId="280"/>
        </pc:sldMkLst>
      </pc:sldChg>
      <pc:sldChg chg="del">
        <pc:chgData name="Bilal Raja" userId="8c9a6fedf619a1f1" providerId="LiveId" clId="{BA615D4A-83B8-47DE-AEBF-0B322712D4DE}" dt="2026-01-14T20:24:37.278" v="3618" actId="47"/>
        <pc:sldMkLst>
          <pc:docMk/>
          <pc:sldMk cId="2503041945" sldId="281"/>
        </pc:sldMkLst>
      </pc:sldChg>
      <pc:sldChg chg="addSp delSp modSp new mod">
        <pc:chgData name="Bilal Raja" userId="8c9a6fedf619a1f1" providerId="LiveId" clId="{BA615D4A-83B8-47DE-AEBF-0B322712D4DE}" dt="2026-01-14T20:11:33.708" v="3300" actId="1076"/>
        <pc:sldMkLst>
          <pc:docMk/>
          <pc:sldMk cId="1710052582" sldId="282"/>
        </pc:sldMkLst>
        <pc:spChg chg="del mod">
          <ac:chgData name="Bilal Raja" userId="8c9a6fedf619a1f1" providerId="LiveId" clId="{BA615D4A-83B8-47DE-AEBF-0B322712D4DE}" dt="2026-01-13T00:54:23.796" v="95" actId="21"/>
          <ac:spMkLst>
            <pc:docMk/>
            <pc:sldMk cId="1710052582" sldId="282"/>
            <ac:spMk id="2" creationId="{0AF163BD-5D0E-8158-D7FC-89D092437ED5}"/>
          </ac:spMkLst>
        </pc:spChg>
        <pc:spChg chg="add mod">
          <ac:chgData name="Bilal Raja" userId="8c9a6fedf619a1f1" providerId="LiveId" clId="{BA615D4A-83B8-47DE-AEBF-0B322712D4DE}" dt="2026-01-14T20:11:23.846" v="3299" actId="2711"/>
          <ac:spMkLst>
            <pc:docMk/>
            <pc:sldMk cId="1710052582" sldId="282"/>
            <ac:spMk id="4" creationId="{44110499-3901-37DA-AAAE-BC71E2DF9F41}"/>
          </ac:spMkLst>
        </pc:spChg>
        <pc:spChg chg="add mod">
          <ac:chgData name="Bilal Raja" userId="8c9a6fedf619a1f1" providerId="LiveId" clId="{BA615D4A-83B8-47DE-AEBF-0B322712D4DE}" dt="2026-01-14T20:09:12.340" v="3295" actId="255"/>
          <ac:spMkLst>
            <pc:docMk/>
            <pc:sldMk cId="1710052582" sldId="282"/>
            <ac:spMk id="6" creationId="{C88510FF-F494-DD6E-5C3F-08FC75950EBF}"/>
          </ac:spMkLst>
        </pc:spChg>
        <pc:spChg chg="add del mod">
          <ac:chgData name="Bilal Raja" userId="8c9a6fedf619a1f1" providerId="LiveId" clId="{BA615D4A-83B8-47DE-AEBF-0B322712D4DE}" dt="2026-01-13T00:54:28.767" v="96" actId="21"/>
          <ac:spMkLst>
            <pc:docMk/>
            <pc:sldMk cId="1710052582" sldId="282"/>
            <ac:spMk id="8" creationId="{204CF93C-D6EE-E11E-F3DE-8146D97DA6F0}"/>
          </ac:spMkLst>
        </pc:spChg>
        <pc:picChg chg="add mod">
          <ac:chgData name="Bilal Raja" userId="8c9a6fedf619a1f1" providerId="LiveId" clId="{BA615D4A-83B8-47DE-AEBF-0B322712D4DE}" dt="2026-01-14T20:09:22.512" v="3296" actId="1076"/>
          <ac:picMkLst>
            <pc:docMk/>
            <pc:sldMk cId="1710052582" sldId="282"/>
            <ac:picMk id="3" creationId="{C7E17FF6-77A8-96D7-313C-F2C1AEFD4DAF}"/>
          </ac:picMkLst>
        </pc:picChg>
        <pc:picChg chg="add del mod">
          <ac:chgData name="Bilal Raja" userId="8c9a6fedf619a1f1" providerId="LiveId" clId="{BA615D4A-83B8-47DE-AEBF-0B322712D4DE}" dt="2026-01-13T03:02:22.391" v="101" actId="478"/>
          <ac:picMkLst>
            <pc:docMk/>
            <pc:sldMk cId="1710052582" sldId="282"/>
            <ac:picMk id="4" creationId="{8E3B8A11-7606-BA6B-DE3E-428984347A0E}"/>
          </ac:picMkLst>
        </pc:picChg>
        <pc:picChg chg="add mod">
          <ac:chgData name="Bilal Raja" userId="8c9a6fedf619a1f1" providerId="LiveId" clId="{BA615D4A-83B8-47DE-AEBF-0B322712D4DE}" dt="2026-01-14T20:11:33.708" v="3300" actId="1076"/>
          <ac:picMkLst>
            <pc:docMk/>
            <pc:sldMk cId="1710052582" sldId="282"/>
            <ac:picMk id="5" creationId="{E5B0420A-CECA-CE22-5A29-0DD46AD7A9D5}"/>
          </ac:picMkLst>
        </pc:picChg>
        <pc:picChg chg="add del mod">
          <ac:chgData name="Bilal Raja" userId="8c9a6fedf619a1f1" providerId="LiveId" clId="{BA615D4A-83B8-47DE-AEBF-0B322712D4DE}" dt="2026-01-13T03:03:27.799" v="106" actId="478"/>
          <ac:picMkLst>
            <pc:docMk/>
            <pc:sldMk cId="1710052582" sldId="282"/>
            <ac:picMk id="10" creationId="{20825109-96FF-F388-44D7-474333110442}"/>
          </ac:picMkLst>
        </pc:picChg>
        <pc:picChg chg="add del mod">
          <ac:chgData name="Bilal Raja" userId="8c9a6fedf619a1f1" providerId="LiveId" clId="{BA615D4A-83B8-47DE-AEBF-0B322712D4DE}" dt="2026-01-13T21:50:51.589" v="128" actId="478"/>
          <ac:picMkLst>
            <pc:docMk/>
            <pc:sldMk cId="1710052582" sldId="282"/>
            <ac:picMk id="12" creationId="{AE44BB2C-5EDA-A6F0-9819-2EFF32E2AABC}"/>
          </ac:picMkLst>
        </pc:picChg>
        <pc:picChg chg="add del mod">
          <ac:chgData name="Bilal Raja" userId="8c9a6fedf619a1f1" providerId="LiveId" clId="{BA615D4A-83B8-47DE-AEBF-0B322712D4DE}" dt="2026-01-14T16:56:56.632" v="2984" actId="478"/>
          <ac:picMkLst>
            <pc:docMk/>
            <pc:sldMk cId="1710052582" sldId="282"/>
            <ac:picMk id="14" creationId="{C006454C-B15C-1909-C26C-7E1C6ECD2BB3}"/>
          </ac:picMkLst>
        </pc:picChg>
      </pc:sldChg>
      <pc:sldChg chg="addSp delSp modSp new mod delAnim modAnim">
        <pc:chgData name="Bilal Raja" userId="8c9a6fedf619a1f1" providerId="LiveId" clId="{BA615D4A-83B8-47DE-AEBF-0B322712D4DE}" dt="2026-01-14T03:50:25.062" v="1237" actId="1076"/>
        <pc:sldMkLst>
          <pc:docMk/>
          <pc:sldMk cId="603118323" sldId="283"/>
        </pc:sldMkLst>
        <pc:spChg chg="del">
          <ac:chgData name="Bilal Raja" userId="8c9a6fedf619a1f1" providerId="LiveId" clId="{BA615D4A-83B8-47DE-AEBF-0B322712D4DE}" dt="2026-01-13T03:29:53.330" v="115" actId="21"/>
          <ac:spMkLst>
            <pc:docMk/>
            <pc:sldMk cId="603118323" sldId="283"/>
            <ac:spMk id="2" creationId="{47D41371-681E-187E-8DC2-9BD3CF160353}"/>
          </ac:spMkLst>
        </pc:spChg>
        <pc:spChg chg="add mod">
          <ac:chgData name="Bilal Raja" userId="8c9a6fedf619a1f1" providerId="LiveId" clId="{BA615D4A-83B8-47DE-AEBF-0B322712D4DE}" dt="2026-01-14T03:50:17.360" v="1235" actId="1076"/>
          <ac:spMkLst>
            <pc:docMk/>
            <pc:sldMk cId="603118323" sldId="283"/>
            <ac:spMk id="7" creationId="{E1701733-7C5F-C07B-171A-9F10694DE239}"/>
          </ac:spMkLst>
        </pc:spChg>
        <pc:spChg chg="add del mod">
          <ac:chgData name="Bilal Raja" userId="8c9a6fedf619a1f1" providerId="LiveId" clId="{BA615D4A-83B8-47DE-AEBF-0B322712D4DE}" dt="2026-01-13T22:03:10.480" v="218"/>
          <ac:spMkLst>
            <pc:docMk/>
            <pc:sldMk cId="603118323" sldId="283"/>
            <ac:spMk id="10" creationId="{BD058EFE-3BB0-A78E-D876-993D9F869B39}"/>
          </ac:spMkLst>
        </pc:spChg>
        <pc:picChg chg="add mod">
          <ac:chgData name="Bilal Raja" userId="8c9a6fedf619a1f1" providerId="LiveId" clId="{BA615D4A-83B8-47DE-AEBF-0B322712D4DE}" dt="2026-01-13T03:30:32.114" v="116" actId="931"/>
          <ac:picMkLst>
            <pc:docMk/>
            <pc:sldMk cId="603118323" sldId="283"/>
            <ac:picMk id="4" creationId="{E5D814C1-7789-9444-7592-21EDE271A8C1}"/>
          </ac:picMkLst>
        </pc:picChg>
        <pc:picChg chg="add mod modCrop">
          <ac:chgData name="Bilal Raja" userId="8c9a6fedf619a1f1" providerId="LiveId" clId="{BA615D4A-83B8-47DE-AEBF-0B322712D4DE}" dt="2026-01-14T03:50:25.062" v="1237" actId="1076"/>
          <ac:picMkLst>
            <pc:docMk/>
            <pc:sldMk cId="603118323" sldId="283"/>
            <ac:picMk id="6" creationId="{269B6F35-983E-DA9F-0ADD-072632264C78}"/>
          </ac:picMkLst>
        </pc:picChg>
        <pc:picChg chg="add del mod">
          <ac:chgData name="Bilal Raja" userId="8c9a6fedf619a1f1" providerId="LiveId" clId="{BA615D4A-83B8-47DE-AEBF-0B322712D4DE}" dt="2026-01-14T03:49:33.411" v="1193" actId="478"/>
          <ac:picMkLst>
            <pc:docMk/>
            <pc:sldMk cId="603118323" sldId="283"/>
            <ac:picMk id="9" creationId="{5EA586A6-1C0C-106D-6C33-88F2933AA9BD}"/>
          </ac:picMkLst>
        </pc:picChg>
      </pc:sldChg>
      <pc:sldChg chg="addSp delSp modSp new mod ord modAnim">
        <pc:chgData name="Bilal Raja" userId="8c9a6fedf619a1f1" providerId="LiveId" clId="{BA615D4A-83B8-47DE-AEBF-0B322712D4DE}" dt="2026-01-14T20:33:42.759" v="3738" actId="20577"/>
        <pc:sldMkLst>
          <pc:docMk/>
          <pc:sldMk cId="1234448801" sldId="284"/>
        </pc:sldMkLst>
        <pc:spChg chg="del">
          <ac:chgData name="Bilal Raja" userId="8c9a6fedf619a1f1" providerId="LiveId" clId="{BA615D4A-83B8-47DE-AEBF-0B322712D4DE}" dt="2026-01-13T22:06:29.083" v="223" actId="21"/>
          <ac:spMkLst>
            <pc:docMk/>
            <pc:sldMk cId="1234448801" sldId="284"/>
            <ac:spMk id="2" creationId="{ED77485B-59AC-FD36-0480-636288D2A697}"/>
          </ac:spMkLst>
        </pc:spChg>
        <pc:spChg chg="add mod">
          <ac:chgData name="Bilal Raja" userId="8c9a6fedf619a1f1" providerId="LiveId" clId="{BA615D4A-83B8-47DE-AEBF-0B322712D4DE}" dt="2026-01-13T22:12:06.804" v="238" actId="1076"/>
          <ac:spMkLst>
            <pc:docMk/>
            <pc:sldMk cId="1234448801" sldId="284"/>
            <ac:spMk id="8" creationId="{7341F488-CE07-A0ED-3180-B224EFBAC99F}"/>
          </ac:spMkLst>
        </pc:spChg>
        <pc:spChg chg="add mod">
          <ac:chgData name="Bilal Raja" userId="8c9a6fedf619a1f1" providerId="LiveId" clId="{BA615D4A-83B8-47DE-AEBF-0B322712D4DE}" dt="2026-01-13T22:15:45.086" v="259" actId="1076"/>
          <ac:spMkLst>
            <pc:docMk/>
            <pc:sldMk cId="1234448801" sldId="284"/>
            <ac:spMk id="9" creationId="{F59377A8-C13D-1F40-3157-1C45796A0F71}"/>
          </ac:spMkLst>
        </pc:spChg>
        <pc:spChg chg="add mod">
          <ac:chgData name="Bilal Raja" userId="8c9a6fedf619a1f1" providerId="LiveId" clId="{BA615D4A-83B8-47DE-AEBF-0B322712D4DE}" dt="2026-01-14T20:33:21.631" v="3702" actId="114"/>
          <ac:spMkLst>
            <pc:docMk/>
            <pc:sldMk cId="1234448801" sldId="284"/>
            <ac:spMk id="10" creationId="{B8489301-B040-0238-44F8-5A02C89B319A}"/>
          </ac:spMkLst>
        </pc:spChg>
        <pc:spChg chg="add mod">
          <ac:chgData name="Bilal Raja" userId="8c9a6fedf619a1f1" providerId="LiveId" clId="{BA615D4A-83B8-47DE-AEBF-0B322712D4DE}" dt="2026-01-14T20:33:42.759" v="3738" actId="20577"/>
          <ac:spMkLst>
            <pc:docMk/>
            <pc:sldMk cId="1234448801" sldId="284"/>
            <ac:spMk id="11" creationId="{3BFE028C-6B98-97C8-DD28-D371BFC466F9}"/>
          </ac:spMkLst>
        </pc:spChg>
        <pc:picChg chg="add del mod">
          <ac:chgData name="Bilal Raja" userId="8c9a6fedf619a1f1" providerId="LiveId" clId="{BA615D4A-83B8-47DE-AEBF-0B322712D4DE}" dt="2026-01-13T22:09:55.504" v="229" actId="21"/>
          <ac:picMkLst>
            <pc:docMk/>
            <pc:sldMk cId="1234448801" sldId="284"/>
            <ac:picMk id="4" creationId="{3A09E203-36B8-2E13-5E5D-B361F2B02333}"/>
          </ac:picMkLst>
        </pc:picChg>
        <pc:picChg chg="add mod">
          <ac:chgData name="Bilal Raja" userId="8c9a6fedf619a1f1" providerId="LiveId" clId="{BA615D4A-83B8-47DE-AEBF-0B322712D4DE}" dt="2026-01-13T22:10:04.456" v="230"/>
          <ac:picMkLst>
            <pc:docMk/>
            <pc:sldMk cId="1234448801" sldId="284"/>
            <ac:picMk id="5" creationId="{3A09E203-36B8-2E13-5E5D-B361F2B02333}"/>
          </ac:picMkLst>
        </pc:picChg>
        <pc:picChg chg="add mod">
          <ac:chgData name="Bilal Raja" userId="8c9a6fedf619a1f1" providerId="LiveId" clId="{BA615D4A-83B8-47DE-AEBF-0B322712D4DE}" dt="2026-01-13T22:10:20.295" v="231"/>
          <ac:picMkLst>
            <pc:docMk/>
            <pc:sldMk cId="1234448801" sldId="284"/>
            <ac:picMk id="6" creationId="{D21A9063-9FAE-784D-5364-DB6EDF3D957B}"/>
          </ac:picMkLst>
        </pc:picChg>
        <pc:picChg chg="add mod">
          <ac:chgData name="Bilal Raja" userId="8c9a6fedf619a1f1" providerId="LiveId" clId="{BA615D4A-83B8-47DE-AEBF-0B322712D4DE}" dt="2026-01-13T22:13:27.838" v="243" actId="1076"/>
          <ac:picMkLst>
            <pc:docMk/>
            <pc:sldMk cId="1234448801" sldId="284"/>
            <ac:picMk id="7" creationId="{90DBD1DF-0D9D-454F-33B8-67D61D208C35}"/>
          </ac:picMkLst>
        </pc:picChg>
      </pc:sldChg>
      <pc:sldChg chg="addSp delSp modSp new mod modClrScheme delAnim modAnim chgLayout">
        <pc:chgData name="Bilal Raja" userId="8c9a6fedf619a1f1" providerId="LiveId" clId="{BA615D4A-83B8-47DE-AEBF-0B322712D4DE}" dt="2026-01-14T20:08:22.223" v="3262" actId="1076"/>
        <pc:sldMkLst>
          <pc:docMk/>
          <pc:sldMk cId="58599052" sldId="285"/>
        </pc:sldMkLst>
        <pc:spChg chg="mod">
          <ac:chgData name="Bilal Raja" userId="8c9a6fedf619a1f1" providerId="LiveId" clId="{BA615D4A-83B8-47DE-AEBF-0B322712D4DE}" dt="2026-01-14T00:46:26.403" v="569" actId="20577"/>
          <ac:spMkLst>
            <pc:docMk/>
            <pc:sldMk cId="58599052" sldId="285"/>
            <ac:spMk id="2" creationId="{3CCC2FD8-E244-3755-6FC9-2B34E86EC737}"/>
          </ac:spMkLst>
        </pc:spChg>
        <pc:spChg chg="add mod">
          <ac:chgData name="Bilal Raja" userId="8c9a6fedf619a1f1" providerId="LiveId" clId="{BA615D4A-83B8-47DE-AEBF-0B322712D4DE}" dt="2026-01-14T03:48:07.396" v="1188" actId="20577"/>
          <ac:spMkLst>
            <pc:docMk/>
            <pc:sldMk cId="58599052" sldId="285"/>
            <ac:spMk id="7" creationId="{26C8040B-CC1F-A646-D7CD-4B8FDB8F6399}"/>
          </ac:spMkLst>
        </pc:spChg>
        <pc:spChg chg="add mod">
          <ac:chgData name="Bilal Raja" userId="8c9a6fedf619a1f1" providerId="LiveId" clId="{BA615D4A-83B8-47DE-AEBF-0B322712D4DE}" dt="2026-01-14T00:46:40.418" v="572" actId="1076"/>
          <ac:spMkLst>
            <pc:docMk/>
            <pc:sldMk cId="58599052" sldId="285"/>
            <ac:spMk id="8" creationId="{57811401-D9DC-EB05-67B3-AB2572BBCD83}"/>
          </ac:spMkLst>
        </pc:spChg>
        <pc:picChg chg="add mod">
          <ac:chgData name="Bilal Raja" userId="8c9a6fedf619a1f1" providerId="LiveId" clId="{BA615D4A-83B8-47DE-AEBF-0B322712D4DE}" dt="2026-01-14T00:39:05.737" v="472" actId="1076"/>
          <ac:picMkLst>
            <pc:docMk/>
            <pc:sldMk cId="58599052" sldId="285"/>
            <ac:picMk id="4" creationId="{7BA591A3-D729-2FB4-1A9C-96A3B951ECBC}"/>
          </ac:picMkLst>
        </pc:picChg>
        <pc:picChg chg="add mod">
          <ac:chgData name="Bilal Raja" userId="8c9a6fedf619a1f1" providerId="LiveId" clId="{BA615D4A-83B8-47DE-AEBF-0B322712D4DE}" dt="2026-01-14T20:08:22.223" v="3262" actId="1076"/>
          <ac:picMkLst>
            <pc:docMk/>
            <pc:sldMk cId="58599052" sldId="285"/>
            <ac:picMk id="5" creationId="{BCF801BC-D95B-1CDA-B307-CCB1EDA008D3}"/>
          </ac:picMkLst>
        </pc:picChg>
        <pc:picChg chg="add del mod">
          <ac:chgData name="Bilal Raja" userId="8c9a6fedf619a1f1" providerId="LiveId" clId="{BA615D4A-83B8-47DE-AEBF-0B322712D4DE}" dt="2026-01-14T20:07:34.564" v="3259" actId="478"/>
          <ac:picMkLst>
            <pc:docMk/>
            <pc:sldMk cId="58599052" sldId="285"/>
            <ac:picMk id="6" creationId="{AEA09D80-18E7-33D8-C8F0-0141B3204606}"/>
          </ac:picMkLst>
        </pc:picChg>
      </pc:sldChg>
      <pc:sldChg chg="addSp delSp modSp new mod ord modAnim">
        <pc:chgData name="Bilal Raja" userId="8c9a6fedf619a1f1" providerId="LiveId" clId="{BA615D4A-83B8-47DE-AEBF-0B322712D4DE}" dt="2026-01-14T03:50:46.405" v="1238" actId="14100"/>
        <pc:sldMkLst>
          <pc:docMk/>
          <pc:sldMk cId="1728979952" sldId="286"/>
        </pc:sldMkLst>
        <pc:spChg chg="del">
          <ac:chgData name="Bilal Raja" userId="8c9a6fedf619a1f1" providerId="LiveId" clId="{BA615D4A-83B8-47DE-AEBF-0B322712D4DE}" dt="2026-01-13T23:41:56.855" v="318" actId="21"/>
          <ac:spMkLst>
            <pc:docMk/>
            <pc:sldMk cId="1728979952" sldId="286"/>
            <ac:spMk id="2" creationId="{3A02BED7-FFBD-6F08-6F68-92BD7D168B2B}"/>
          </ac:spMkLst>
        </pc:spChg>
        <pc:spChg chg="add del mod">
          <ac:chgData name="Bilal Raja" userId="8c9a6fedf619a1f1" providerId="LiveId" clId="{BA615D4A-83B8-47DE-AEBF-0B322712D4DE}" dt="2026-01-13T23:46:33.317" v="377"/>
          <ac:spMkLst>
            <pc:docMk/>
            <pc:sldMk cId="1728979952" sldId="286"/>
            <ac:spMk id="3" creationId="{70B7ABC5-F33C-67E1-925D-6EAF5F3C2318}"/>
          </ac:spMkLst>
        </pc:spChg>
        <pc:spChg chg="add mod">
          <ac:chgData name="Bilal Raja" userId="8c9a6fedf619a1f1" providerId="LiveId" clId="{BA615D4A-83B8-47DE-AEBF-0B322712D4DE}" dt="2026-01-14T01:05:39.457" v="707" actId="1076"/>
          <ac:spMkLst>
            <pc:docMk/>
            <pc:sldMk cId="1728979952" sldId="286"/>
            <ac:spMk id="4" creationId="{3A02BED7-FFBD-6F08-6F68-92BD7D168B2B}"/>
          </ac:spMkLst>
        </pc:spChg>
        <pc:spChg chg="add mod">
          <ac:chgData name="Bilal Raja" userId="8c9a6fedf619a1f1" providerId="LiveId" clId="{BA615D4A-83B8-47DE-AEBF-0B322712D4DE}" dt="2026-01-14T01:01:29.043" v="670" actId="1076"/>
          <ac:spMkLst>
            <pc:docMk/>
            <pc:sldMk cId="1728979952" sldId="286"/>
            <ac:spMk id="9" creationId="{F4995951-8F1A-C2CC-2E09-7A2D1456DEB1}"/>
          </ac:spMkLst>
        </pc:spChg>
        <pc:spChg chg="add mod">
          <ac:chgData name="Bilal Raja" userId="8c9a6fedf619a1f1" providerId="LiveId" clId="{BA615D4A-83B8-47DE-AEBF-0B322712D4DE}" dt="2026-01-14T01:05:58.398" v="711" actId="14100"/>
          <ac:spMkLst>
            <pc:docMk/>
            <pc:sldMk cId="1728979952" sldId="286"/>
            <ac:spMk id="15" creationId="{74BEDEE1-9922-CE12-09BE-471FB88CEFB4}"/>
          </ac:spMkLst>
        </pc:spChg>
        <pc:spChg chg="add mod">
          <ac:chgData name="Bilal Raja" userId="8c9a6fedf619a1f1" providerId="LiveId" clId="{BA615D4A-83B8-47DE-AEBF-0B322712D4DE}" dt="2026-01-14T01:09:06.897" v="726" actId="20577"/>
          <ac:spMkLst>
            <pc:docMk/>
            <pc:sldMk cId="1728979952" sldId="286"/>
            <ac:spMk id="16" creationId="{B4D5A06D-E685-DB35-CB8D-CB0912C946F4}"/>
          </ac:spMkLst>
        </pc:spChg>
        <pc:picChg chg="add del mod">
          <ac:chgData name="Bilal Raja" userId="8c9a6fedf619a1f1" providerId="LiveId" clId="{BA615D4A-83B8-47DE-AEBF-0B322712D4DE}" dt="2026-01-14T01:01:38.752" v="671" actId="478"/>
          <ac:picMkLst>
            <pc:docMk/>
            <pc:sldMk cId="1728979952" sldId="286"/>
            <ac:picMk id="6" creationId="{8C69B6B5-25DC-F524-7302-013F68205611}"/>
          </ac:picMkLst>
        </pc:picChg>
        <pc:picChg chg="add del mod">
          <ac:chgData name="Bilal Raja" userId="8c9a6fedf619a1f1" providerId="LiveId" clId="{BA615D4A-83B8-47DE-AEBF-0B322712D4DE}" dt="2026-01-14T01:01:51.821" v="676" actId="478"/>
          <ac:picMkLst>
            <pc:docMk/>
            <pc:sldMk cId="1728979952" sldId="286"/>
            <ac:picMk id="7" creationId="{99FDC9C2-941D-7892-7483-2B0CC9197172}"/>
          </ac:picMkLst>
        </pc:picChg>
        <pc:picChg chg="add del mod">
          <ac:chgData name="Bilal Raja" userId="8c9a6fedf619a1f1" providerId="LiveId" clId="{BA615D4A-83B8-47DE-AEBF-0B322712D4DE}" dt="2026-01-14T01:01:48.025" v="675" actId="478"/>
          <ac:picMkLst>
            <pc:docMk/>
            <pc:sldMk cId="1728979952" sldId="286"/>
            <ac:picMk id="8" creationId="{86AAC8B8-7146-026E-2908-DFC8D6409F08}"/>
          </ac:picMkLst>
        </pc:picChg>
        <pc:picChg chg="add del mod">
          <ac:chgData name="Bilal Raja" userId="8c9a6fedf619a1f1" providerId="LiveId" clId="{BA615D4A-83B8-47DE-AEBF-0B322712D4DE}" dt="2026-01-14T03:50:46.405" v="1238" actId="14100"/>
          <ac:picMkLst>
            <pc:docMk/>
            <pc:sldMk cId="1728979952" sldId="286"/>
            <ac:picMk id="11" creationId="{C04C653E-07AD-6FB6-B83C-ED295B18C1DD}"/>
          </ac:picMkLst>
        </pc:picChg>
        <pc:picChg chg="add mod">
          <ac:chgData name="Bilal Raja" userId="8c9a6fedf619a1f1" providerId="LiveId" clId="{BA615D4A-83B8-47DE-AEBF-0B322712D4DE}" dt="2026-01-14T01:02:19.330" v="681" actId="1076"/>
          <ac:picMkLst>
            <pc:docMk/>
            <pc:sldMk cId="1728979952" sldId="286"/>
            <ac:picMk id="12" creationId="{5BF005B9-901F-BD4C-1D55-1E6209DF71F9}"/>
          </ac:picMkLst>
        </pc:picChg>
        <pc:picChg chg="add mod">
          <ac:chgData name="Bilal Raja" userId="8c9a6fedf619a1f1" providerId="LiveId" clId="{BA615D4A-83B8-47DE-AEBF-0B322712D4DE}" dt="2026-01-14T01:07:20.902" v="718" actId="1076"/>
          <ac:picMkLst>
            <pc:docMk/>
            <pc:sldMk cId="1728979952" sldId="286"/>
            <ac:picMk id="13" creationId="{D6674AE9-5C55-6C5F-4F3E-9D1EE6CFAD8E}"/>
          </ac:picMkLst>
        </pc:picChg>
        <pc:picChg chg="add mod">
          <ac:chgData name="Bilal Raja" userId="8c9a6fedf619a1f1" providerId="LiveId" clId="{BA615D4A-83B8-47DE-AEBF-0B322712D4DE}" dt="2026-01-14T01:05:33.048" v="706" actId="1076"/>
          <ac:picMkLst>
            <pc:docMk/>
            <pc:sldMk cId="1728979952" sldId="286"/>
            <ac:picMk id="14" creationId="{35853EE4-669F-751C-CA39-92C1C734AEA4}"/>
          </ac:picMkLst>
        </pc:picChg>
      </pc:sldChg>
      <pc:sldChg chg="new del">
        <pc:chgData name="Bilal Raja" userId="8c9a6fedf619a1f1" providerId="LiveId" clId="{BA615D4A-83B8-47DE-AEBF-0B322712D4DE}" dt="2026-01-13T23:41:45.965" v="316" actId="47"/>
        <pc:sldMkLst>
          <pc:docMk/>
          <pc:sldMk cId="2161746672" sldId="286"/>
        </pc:sldMkLst>
      </pc:sldChg>
      <pc:sldChg chg="addSp delSp modSp new mod modAnim">
        <pc:chgData name="Bilal Raja" userId="8c9a6fedf619a1f1" providerId="LiveId" clId="{BA615D4A-83B8-47DE-AEBF-0B322712D4DE}" dt="2026-01-14T20:21:44.943" v="3600" actId="1076"/>
        <pc:sldMkLst>
          <pc:docMk/>
          <pc:sldMk cId="4086514531" sldId="287"/>
        </pc:sldMkLst>
        <pc:spChg chg="del mod">
          <ac:chgData name="Bilal Raja" userId="8c9a6fedf619a1f1" providerId="LiveId" clId="{BA615D4A-83B8-47DE-AEBF-0B322712D4DE}" dt="2026-01-14T03:22:31.071" v="817" actId="21"/>
          <ac:spMkLst>
            <pc:docMk/>
            <pc:sldMk cId="4086514531" sldId="287"/>
            <ac:spMk id="2" creationId="{C8691BCA-A00D-4DB5-96C3-BC45B6D70A59}"/>
          </ac:spMkLst>
        </pc:spChg>
        <pc:spChg chg="add mod">
          <ac:chgData name="Bilal Raja" userId="8c9a6fedf619a1f1" providerId="LiveId" clId="{BA615D4A-83B8-47DE-AEBF-0B322712D4DE}" dt="2026-01-14T20:21:28.067" v="3597" actId="20577"/>
          <ac:spMkLst>
            <pc:docMk/>
            <pc:sldMk cId="4086514531" sldId="287"/>
            <ac:spMk id="4" creationId="{502C1249-B68E-9A6E-ECA0-9B806D9BEE50}"/>
          </ac:spMkLst>
        </pc:spChg>
        <pc:spChg chg="add del mod">
          <ac:chgData name="Bilal Raja" userId="8c9a6fedf619a1f1" providerId="LiveId" clId="{BA615D4A-83B8-47DE-AEBF-0B322712D4DE}" dt="2026-01-14T03:22:53.411" v="827"/>
          <ac:spMkLst>
            <pc:docMk/>
            <pc:sldMk cId="4086514531" sldId="287"/>
            <ac:spMk id="5" creationId="{7B2844C5-C2D5-FDCB-41AC-88BF3E4A88E5}"/>
          </ac:spMkLst>
        </pc:spChg>
        <pc:spChg chg="add del mod">
          <ac:chgData name="Bilal Raja" userId="8c9a6fedf619a1f1" providerId="LiveId" clId="{BA615D4A-83B8-47DE-AEBF-0B322712D4DE}" dt="2026-01-14T03:22:41.428" v="820" actId="21"/>
          <ac:spMkLst>
            <pc:docMk/>
            <pc:sldMk cId="4086514531" sldId="287"/>
            <ac:spMk id="6" creationId="{C8691BCA-A00D-4DB5-96C3-BC45B6D70A59}"/>
          </ac:spMkLst>
        </pc:spChg>
        <pc:spChg chg="add del mod">
          <ac:chgData name="Bilal Raja" userId="8c9a6fedf619a1f1" providerId="LiveId" clId="{BA615D4A-83B8-47DE-AEBF-0B322712D4DE}" dt="2026-01-14T03:22:53.397" v="825" actId="21"/>
          <ac:spMkLst>
            <pc:docMk/>
            <pc:sldMk cId="4086514531" sldId="287"/>
            <ac:spMk id="7" creationId="{C8691BCA-A00D-4DB5-96C3-BC45B6D70A59}"/>
          </ac:spMkLst>
        </pc:spChg>
        <pc:spChg chg="add mod">
          <ac:chgData name="Bilal Raja" userId="8c9a6fedf619a1f1" providerId="LiveId" clId="{BA615D4A-83B8-47DE-AEBF-0B322712D4DE}" dt="2026-01-14T03:26:24.636" v="896" actId="1076"/>
          <ac:spMkLst>
            <pc:docMk/>
            <pc:sldMk cId="4086514531" sldId="287"/>
            <ac:spMk id="8" creationId="{71B422AD-D2C9-C1B8-1E29-7CCC7E92AFEA}"/>
          </ac:spMkLst>
        </pc:spChg>
        <pc:spChg chg="add mod">
          <ac:chgData name="Bilal Raja" userId="8c9a6fedf619a1f1" providerId="LiveId" clId="{BA615D4A-83B8-47DE-AEBF-0B322712D4DE}" dt="2026-01-14T20:21:44.943" v="3600" actId="1076"/>
          <ac:spMkLst>
            <pc:docMk/>
            <pc:sldMk cId="4086514531" sldId="287"/>
            <ac:spMk id="11" creationId="{37D75E3A-7D19-64EF-AABC-E583F9A1A328}"/>
          </ac:spMkLst>
        </pc:spChg>
        <pc:picChg chg="add mod">
          <ac:chgData name="Bilal Raja" userId="8c9a6fedf619a1f1" providerId="LiveId" clId="{BA615D4A-83B8-47DE-AEBF-0B322712D4DE}" dt="2026-01-14T03:26:26.783" v="897" actId="1076"/>
          <ac:picMkLst>
            <pc:docMk/>
            <pc:sldMk cId="4086514531" sldId="287"/>
            <ac:picMk id="3" creationId="{C1707A8F-A346-6702-050C-8F26DDEFAF2D}"/>
          </ac:picMkLst>
        </pc:picChg>
        <pc:picChg chg="add mod">
          <ac:chgData name="Bilal Raja" userId="8c9a6fedf619a1f1" providerId="LiveId" clId="{BA615D4A-83B8-47DE-AEBF-0B322712D4DE}" dt="2026-01-14T20:21:41.891" v="3599" actId="1076"/>
          <ac:picMkLst>
            <pc:docMk/>
            <pc:sldMk cId="4086514531" sldId="287"/>
            <ac:picMk id="13" creationId="{A10F0E7D-74F9-ACEB-18D5-391619ECD9EE}"/>
          </ac:picMkLst>
        </pc:picChg>
        <pc:cxnChg chg="add mod">
          <ac:chgData name="Bilal Raja" userId="8c9a6fedf619a1f1" providerId="LiveId" clId="{BA615D4A-83B8-47DE-AEBF-0B322712D4DE}" dt="2026-01-14T03:26:17.482" v="895" actId="1076"/>
          <ac:cxnSpMkLst>
            <pc:docMk/>
            <pc:sldMk cId="4086514531" sldId="287"/>
            <ac:cxnSpMk id="10" creationId="{F77E102E-79AD-ACD0-EFF4-292D253CAADE}"/>
          </ac:cxnSpMkLst>
        </pc:cxnChg>
      </pc:sldChg>
      <pc:sldChg chg="addSp modSp new mod modAnim">
        <pc:chgData name="Bilal Raja" userId="8c9a6fedf619a1f1" providerId="LiveId" clId="{BA615D4A-83B8-47DE-AEBF-0B322712D4DE}" dt="2026-01-14T20:15:19.998" v="3345"/>
        <pc:sldMkLst>
          <pc:docMk/>
          <pc:sldMk cId="3631308833" sldId="288"/>
        </pc:sldMkLst>
        <pc:spChg chg="mod">
          <ac:chgData name="Bilal Raja" userId="8c9a6fedf619a1f1" providerId="LiveId" clId="{BA615D4A-83B8-47DE-AEBF-0B322712D4DE}" dt="2026-01-14T20:13:13.626" v="3330" actId="1076"/>
          <ac:spMkLst>
            <pc:docMk/>
            <pc:sldMk cId="3631308833" sldId="288"/>
            <ac:spMk id="2" creationId="{BD5F8CA9-A74D-19BA-7DB5-6A42A06FF3F1}"/>
          </ac:spMkLst>
        </pc:spChg>
        <pc:spChg chg="add mod">
          <ac:chgData name="Bilal Raja" userId="8c9a6fedf619a1f1" providerId="LiveId" clId="{BA615D4A-83B8-47DE-AEBF-0B322712D4DE}" dt="2026-01-14T04:16:57.418" v="1955" actId="20577"/>
          <ac:spMkLst>
            <pc:docMk/>
            <pc:sldMk cId="3631308833" sldId="288"/>
            <ac:spMk id="3" creationId="{1DD1FD61-FE2E-DD67-64FF-9E3A4039C75E}"/>
          </ac:spMkLst>
        </pc:spChg>
        <pc:spChg chg="add mod">
          <ac:chgData name="Bilal Raja" userId="8c9a6fedf619a1f1" providerId="LiveId" clId="{BA615D4A-83B8-47DE-AEBF-0B322712D4DE}" dt="2026-01-14T20:14:49.176" v="3339" actId="571"/>
          <ac:spMkLst>
            <pc:docMk/>
            <pc:sldMk cId="3631308833" sldId="288"/>
            <ac:spMk id="4" creationId="{EDFBC5EC-611D-2E2C-3DF9-6498EE671B5A}"/>
          </ac:spMkLst>
        </pc:spChg>
        <pc:picChg chg="add mod">
          <ac:chgData name="Bilal Raja" userId="8c9a6fedf619a1f1" providerId="LiveId" clId="{BA615D4A-83B8-47DE-AEBF-0B322712D4DE}" dt="2026-01-14T04:15:38.122" v="1858" actId="14861"/>
          <ac:picMkLst>
            <pc:docMk/>
            <pc:sldMk cId="3631308833" sldId="288"/>
            <ac:picMk id="5" creationId="{E3EDD55C-57B4-3A09-05D8-0C860DB57544}"/>
          </ac:picMkLst>
        </pc:picChg>
      </pc:sldChg>
      <pc:sldChg chg="addSp delSp modSp new mod modAnim">
        <pc:chgData name="Bilal Raja" userId="8c9a6fedf619a1f1" providerId="LiveId" clId="{BA615D4A-83B8-47DE-AEBF-0B322712D4DE}" dt="2026-01-14T20:35:00.363" v="3827" actId="113"/>
        <pc:sldMkLst>
          <pc:docMk/>
          <pc:sldMk cId="1107970561" sldId="289"/>
        </pc:sldMkLst>
        <pc:spChg chg="mod">
          <ac:chgData name="Bilal Raja" userId="8c9a6fedf619a1f1" providerId="LiveId" clId="{BA615D4A-83B8-47DE-AEBF-0B322712D4DE}" dt="2026-01-14T20:04:18.036" v="3255" actId="1076"/>
          <ac:spMkLst>
            <pc:docMk/>
            <pc:sldMk cId="1107970561" sldId="289"/>
            <ac:spMk id="2" creationId="{8DB8F3C2-1CD1-0FBD-98DA-AF7942E48AA0}"/>
          </ac:spMkLst>
        </pc:spChg>
        <pc:spChg chg="add mod">
          <ac:chgData name="Bilal Raja" userId="8c9a6fedf619a1f1" providerId="LiveId" clId="{BA615D4A-83B8-47DE-AEBF-0B322712D4DE}" dt="2026-01-14T20:35:00.363" v="3827" actId="113"/>
          <ac:spMkLst>
            <pc:docMk/>
            <pc:sldMk cId="1107970561" sldId="289"/>
            <ac:spMk id="3" creationId="{3944006D-CDD8-B914-98FD-E768B21201B7}"/>
          </ac:spMkLst>
        </pc:spChg>
        <pc:spChg chg="add del mod">
          <ac:chgData name="Bilal Raja" userId="8c9a6fedf619a1f1" providerId="LiveId" clId="{BA615D4A-83B8-47DE-AEBF-0B322712D4DE}" dt="2026-01-14T20:01:44.415" v="3222"/>
          <ac:spMkLst>
            <pc:docMk/>
            <pc:sldMk cId="1107970561" sldId="289"/>
            <ac:spMk id="6" creationId="{EDF8EDF1-C29D-AC5F-5081-515D819119FE}"/>
          </ac:spMkLst>
        </pc:spChg>
        <pc:spChg chg="add mod">
          <ac:chgData name="Bilal Raja" userId="8c9a6fedf619a1f1" providerId="LiveId" clId="{BA615D4A-83B8-47DE-AEBF-0B322712D4DE}" dt="2026-01-14T20:04:29.653" v="3258" actId="1076"/>
          <ac:spMkLst>
            <pc:docMk/>
            <pc:sldMk cId="1107970561" sldId="289"/>
            <ac:spMk id="7" creationId="{2A6EF4D2-5DE6-623B-D75B-2C327B0C4C67}"/>
          </ac:spMkLst>
        </pc:spChg>
        <pc:picChg chg="add mod">
          <ac:chgData name="Bilal Raja" userId="8c9a6fedf619a1f1" providerId="LiveId" clId="{BA615D4A-83B8-47DE-AEBF-0B322712D4DE}" dt="2026-01-14T20:03:53.128" v="3254" actId="1076"/>
          <ac:picMkLst>
            <pc:docMk/>
            <pc:sldMk cId="1107970561" sldId="289"/>
            <ac:picMk id="5" creationId="{E05EFB13-8762-E5D6-A2C6-902150065F3B}"/>
          </ac:picMkLst>
        </pc:picChg>
        <pc:picChg chg="add mod">
          <ac:chgData name="Bilal Raja" userId="8c9a6fedf619a1f1" providerId="LiveId" clId="{BA615D4A-83B8-47DE-AEBF-0B322712D4DE}" dt="2026-01-14T20:04:25.290" v="3257" actId="1076"/>
          <ac:picMkLst>
            <pc:docMk/>
            <pc:sldMk cId="1107970561" sldId="289"/>
            <ac:picMk id="9" creationId="{152D36DD-C1DA-4150-C8C0-B88B905C48B2}"/>
          </ac:picMkLst>
        </pc:picChg>
      </pc:sldChg>
      <pc:sldChg chg="addSp delSp modSp new mod">
        <pc:chgData name="Bilal Raja" userId="8c9a6fedf619a1f1" providerId="LiveId" clId="{BA615D4A-83B8-47DE-AEBF-0B322712D4DE}" dt="2026-01-14T20:30:39.015" v="3701" actId="115"/>
        <pc:sldMkLst>
          <pc:docMk/>
          <pc:sldMk cId="2484260743" sldId="290"/>
        </pc:sldMkLst>
        <pc:spChg chg="del mod">
          <ac:chgData name="Bilal Raja" userId="8c9a6fedf619a1f1" providerId="LiveId" clId="{BA615D4A-83B8-47DE-AEBF-0B322712D4DE}" dt="2026-01-14T20:28:11.481" v="3659" actId="21"/>
          <ac:spMkLst>
            <pc:docMk/>
            <pc:sldMk cId="2484260743" sldId="290"/>
            <ac:spMk id="2" creationId="{49301569-F225-76E1-8979-267B4763F71A}"/>
          </ac:spMkLst>
        </pc:spChg>
        <pc:spChg chg="add mod">
          <ac:chgData name="Bilal Raja" userId="8c9a6fedf619a1f1" providerId="LiveId" clId="{BA615D4A-83B8-47DE-AEBF-0B322712D4DE}" dt="2026-01-14T20:30:39.015" v="3701" actId="115"/>
          <ac:spMkLst>
            <pc:docMk/>
            <pc:sldMk cId="2484260743" sldId="290"/>
            <ac:spMk id="3" creationId="{8C85D115-64AF-0E5A-BCC1-AB6EBDF47E06}"/>
          </ac:spMkLst>
        </pc:spChg>
        <pc:spChg chg="add mod">
          <ac:chgData name="Bilal Raja" userId="8c9a6fedf619a1f1" providerId="LiveId" clId="{BA615D4A-83B8-47DE-AEBF-0B322712D4DE}" dt="2026-01-14T20:30:31.124" v="3700" actId="20577"/>
          <ac:spMkLst>
            <pc:docMk/>
            <pc:sldMk cId="2484260743" sldId="290"/>
            <ac:spMk id="4" creationId="{B168337D-2432-2724-78E8-59A71F3165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1/14/2026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1/14/2026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194865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1/14/2026</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
        <p:nvSpPr>
          <p:cNvPr id="5" name="Title 4">
            <a:extLst>
              <a:ext uri="{FF2B5EF4-FFF2-40B4-BE49-F238E27FC236}">
                <a16:creationId xmlns:a16="http://schemas.microsoft.com/office/drawing/2014/main" id="{7581AE08-7FAC-4698-880E-24B2619E5D5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1/14/2026</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1/14/2026</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1/14/2026</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1/14/2026</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1/14/2026</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1/14/2026</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1/14/2026</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www.health.harvard.edu/topics/nutrition" TargetMode="External"/><Relationship Id="rId3" Type="http://schemas.openxmlformats.org/officeDocument/2006/relationships/hyperlink" Target="https://www.mayoclinic.org/healthy-lifestyle/childrens-health/in-depth/nutrition-for-kids/art-20049335" TargetMode="External"/><Relationship Id="rId7" Type="http://schemas.openxmlformats.org/officeDocument/2006/relationships/hyperlink" Target="https://www.hhs.gov/press-room/historic-reset-federal-nutrition-policy.html" TargetMode="External"/><Relationship Id="rId2" Type="http://schemas.openxmlformats.org/officeDocument/2006/relationships/hyperlink" Target="https://www.cdc.gov/school-nutrition/facts/index.html" TargetMode="External"/><Relationship Id="rId1" Type="http://schemas.openxmlformats.org/officeDocument/2006/relationships/slideLayout" Target="../slideLayouts/slideLayout10.xml"/><Relationship Id="rId6" Type="http://schemas.openxmlformats.org/officeDocument/2006/relationships/hyperlink" Target="https://en.wikipedia.org/wiki/Healthy_diet" TargetMode="External"/><Relationship Id="rId5" Type="http://schemas.openxmlformats.org/officeDocument/2006/relationships/hyperlink" Target="https://www.fmi.org/blog/view/fmi-blog/2025/01/16/what-exactly-is--healthy---explore-the-updated-fda-definition" TargetMode="External"/><Relationship Id="rId4" Type="http://schemas.openxmlformats.org/officeDocument/2006/relationships/hyperlink" Target="https://nutritionsource.hsph.harvard.edu/kids-healthy-eating-plat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dk74JPMrFdw?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logo on a black background&#10;&#10;AI-generated content may be incorrect.">
            <a:extLst>
              <a:ext uri="{FF2B5EF4-FFF2-40B4-BE49-F238E27FC236}">
                <a16:creationId xmlns:a16="http://schemas.microsoft.com/office/drawing/2014/main" id="{E5B0420A-CECA-CE22-5A29-0DD46AD7A9D5}"/>
              </a:ext>
            </a:extLst>
          </p:cNvPr>
          <p:cNvPicPr>
            <a:picLocks noChangeAspect="1"/>
          </p:cNvPicPr>
          <p:nvPr/>
        </p:nvPicPr>
        <p:blipFill>
          <a:blip r:embed="rId3"/>
          <a:stretch>
            <a:fillRect/>
          </a:stretch>
        </p:blipFill>
        <p:spPr>
          <a:xfrm>
            <a:off x="10091803" y="35291"/>
            <a:ext cx="2097022" cy="2167243"/>
          </a:xfrm>
          <a:prstGeom prst="rect">
            <a:avLst/>
          </a:prstGeom>
        </p:spPr>
      </p:pic>
      <p:sp>
        <p:nvSpPr>
          <p:cNvPr id="6" name="Rectangle 5">
            <a:extLst>
              <a:ext uri="{FF2B5EF4-FFF2-40B4-BE49-F238E27FC236}">
                <a16:creationId xmlns:a16="http://schemas.microsoft.com/office/drawing/2014/main" id="{C88510FF-F494-DD6E-5C3F-08FC75950EBF}"/>
              </a:ext>
            </a:extLst>
          </p:cNvPr>
          <p:cNvSpPr/>
          <p:nvPr/>
        </p:nvSpPr>
        <p:spPr>
          <a:xfrm>
            <a:off x="3684294" y="124108"/>
            <a:ext cx="4464685" cy="1277273"/>
          </a:xfrm>
          <a:prstGeom prst="rect">
            <a:avLst/>
          </a:prstGeom>
          <a:noFill/>
        </p:spPr>
        <p:txBody>
          <a:bodyPr wrap="none" lIns="91440" tIns="45720" rIns="91440" bIns="45720">
            <a:spAutoFit/>
          </a:bodyPr>
          <a:lstStyle/>
          <a:p>
            <a:pPr algn="ctr"/>
            <a:r>
              <a:rPr lang="en-US" sz="77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DLaM Display" panose="02010000000000000000" pitchFamily="2" charset="0"/>
                <a:ea typeface="ADLaM Display" panose="02010000000000000000" pitchFamily="2" charset="0"/>
                <a:cs typeface="ADLaM Display" panose="02010000000000000000" pitchFamily="2" charset="0"/>
              </a:rPr>
              <a:t>Nutrition</a:t>
            </a:r>
            <a:endParaRPr lang="en-US" sz="77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Picture 2">
            <a:extLst>
              <a:ext uri="{FF2B5EF4-FFF2-40B4-BE49-F238E27FC236}">
                <a16:creationId xmlns:a16="http://schemas.microsoft.com/office/drawing/2014/main" id="{C7E17FF6-77A8-96D7-313C-F2C1AEFD4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636" y="1118913"/>
            <a:ext cx="7620000" cy="4681211"/>
          </a:xfrm>
          <a:prstGeom prst="rect">
            <a:avLst/>
          </a:prstGeom>
          <a:effectLst>
            <a:softEdge rad="317500"/>
          </a:effectLst>
        </p:spPr>
      </p:pic>
      <p:sp>
        <p:nvSpPr>
          <p:cNvPr id="4" name="Rectangle 3">
            <a:extLst>
              <a:ext uri="{FF2B5EF4-FFF2-40B4-BE49-F238E27FC236}">
                <a16:creationId xmlns:a16="http://schemas.microsoft.com/office/drawing/2014/main" id="{44110499-3901-37DA-AAAE-BC71E2DF9F41}"/>
              </a:ext>
            </a:extLst>
          </p:cNvPr>
          <p:cNvSpPr/>
          <p:nvPr/>
        </p:nvSpPr>
        <p:spPr>
          <a:xfrm>
            <a:off x="2886963" y="5810562"/>
            <a:ext cx="641489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badi" panose="020F0502020204030204" pitchFamily="34" charset="0"/>
                <a:cs typeface="Aldhabi" panose="01000000000000000000" pitchFamily="2" charset="-78"/>
              </a:rPr>
              <a:t>Islam Teaches Balance</a:t>
            </a:r>
          </a:p>
        </p:txBody>
      </p:sp>
    </p:spTree>
    <p:extLst>
      <p:ext uri="{BB962C8B-B14F-4D97-AF65-F5344CB8AC3E}">
        <p14:creationId xmlns:p14="http://schemas.microsoft.com/office/powerpoint/2010/main" val="171005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with a head scarf&#10;&#10;AI-generated content may be incorrect.">
            <a:extLst>
              <a:ext uri="{FF2B5EF4-FFF2-40B4-BE49-F238E27FC236}">
                <a16:creationId xmlns:a16="http://schemas.microsoft.com/office/drawing/2014/main" id="{D21A9063-9FAE-784D-5364-DB6EDF3D957B}"/>
              </a:ext>
            </a:extLst>
          </p:cNvPr>
          <p:cNvPicPr>
            <a:picLocks noChangeAspect="1"/>
          </p:cNvPicPr>
          <p:nvPr/>
        </p:nvPicPr>
        <p:blipFill>
          <a:blip r:embed="rId2"/>
          <a:stretch>
            <a:fillRect/>
          </a:stretch>
        </p:blipFill>
        <p:spPr>
          <a:xfrm>
            <a:off x="-611188" y="2743200"/>
            <a:ext cx="4762500" cy="4762500"/>
          </a:xfrm>
          <a:prstGeom prst="rect">
            <a:avLst/>
          </a:prstGeom>
        </p:spPr>
      </p:pic>
      <p:pic>
        <p:nvPicPr>
          <p:cNvPr id="7" name="Picture 6" descr="A person wearing a scarf and holding a pen&#10;&#10;AI-generated content may be incorrect.">
            <a:extLst>
              <a:ext uri="{FF2B5EF4-FFF2-40B4-BE49-F238E27FC236}">
                <a16:creationId xmlns:a16="http://schemas.microsoft.com/office/drawing/2014/main" id="{90DBD1DF-0D9D-454F-33B8-67D61D208C35}"/>
              </a:ext>
            </a:extLst>
          </p:cNvPr>
          <p:cNvPicPr>
            <a:picLocks noChangeAspect="1"/>
          </p:cNvPicPr>
          <p:nvPr/>
        </p:nvPicPr>
        <p:blipFill>
          <a:blip r:embed="rId3"/>
          <a:stretch>
            <a:fillRect/>
          </a:stretch>
        </p:blipFill>
        <p:spPr>
          <a:xfrm>
            <a:off x="7902574" y="1828800"/>
            <a:ext cx="5715000" cy="5233276"/>
          </a:xfrm>
          <a:prstGeom prst="rect">
            <a:avLst/>
          </a:prstGeom>
        </p:spPr>
      </p:pic>
      <p:sp>
        <p:nvSpPr>
          <p:cNvPr id="8" name="Speech Bubble: Oval 7">
            <a:extLst>
              <a:ext uri="{FF2B5EF4-FFF2-40B4-BE49-F238E27FC236}">
                <a16:creationId xmlns:a16="http://schemas.microsoft.com/office/drawing/2014/main" id="{7341F488-CE07-A0ED-3180-B224EFBAC99F}"/>
              </a:ext>
            </a:extLst>
          </p:cNvPr>
          <p:cNvSpPr/>
          <p:nvPr/>
        </p:nvSpPr>
        <p:spPr>
          <a:xfrm>
            <a:off x="1770062" y="2292911"/>
            <a:ext cx="3962400" cy="2272177"/>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Oval 8">
            <a:extLst>
              <a:ext uri="{FF2B5EF4-FFF2-40B4-BE49-F238E27FC236}">
                <a16:creationId xmlns:a16="http://schemas.microsoft.com/office/drawing/2014/main" id="{F59377A8-C13D-1F40-3157-1C45796A0F71}"/>
              </a:ext>
            </a:extLst>
          </p:cNvPr>
          <p:cNvSpPr/>
          <p:nvPr/>
        </p:nvSpPr>
        <p:spPr>
          <a:xfrm flipH="1">
            <a:off x="5973210" y="1244910"/>
            <a:ext cx="4445553" cy="2557522"/>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489301-B040-0238-44F8-5A02C89B319A}"/>
              </a:ext>
            </a:extLst>
          </p:cNvPr>
          <p:cNvSpPr txBox="1"/>
          <p:nvPr/>
        </p:nvSpPr>
        <p:spPr>
          <a:xfrm>
            <a:off x="2392604" y="2764465"/>
            <a:ext cx="2971800" cy="2326214"/>
          </a:xfrm>
          <a:prstGeom prst="rect">
            <a:avLst/>
          </a:prstGeom>
          <a:noFill/>
        </p:spPr>
        <p:txBody>
          <a:bodyPr wrap="square" rtlCol="0">
            <a:spAutoFit/>
          </a:bodyPr>
          <a:lstStyle/>
          <a:p>
            <a:pPr>
              <a:lnSpc>
                <a:spcPct val="150000"/>
              </a:lnSpc>
            </a:pPr>
            <a:r>
              <a:rPr lang="en-US" sz="2100" b="1" dirty="0"/>
              <a:t>“But I like eating foods </a:t>
            </a:r>
          </a:p>
          <a:p>
            <a:pPr>
              <a:lnSpc>
                <a:spcPct val="150000"/>
              </a:lnSpc>
            </a:pPr>
            <a:r>
              <a:rPr lang="en-US" sz="2100" b="1" dirty="0"/>
              <a:t>that are considered     </a:t>
            </a:r>
            <a:r>
              <a:rPr lang="en-US" sz="2100" b="1" i="1" dirty="0"/>
              <a:t>unhealthy</a:t>
            </a:r>
            <a:r>
              <a:rPr lang="en-US" sz="2100" b="1" dirty="0"/>
              <a:t>.”</a:t>
            </a:r>
          </a:p>
          <a:p>
            <a:pPr>
              <a:lnSpc>
                <a:spcPct val="150000"/>
              </a:lnSpc>
            </a:pPr>
            <a:endParaRPr lang="en-US" dirty="0"/>
          </a:p>
          <a:p>
            <a:pPr>
              <a:lnSpc>
                <a:spcPct val="150000"/>
              </a:lnSpc>
            </a:pPr>
            <a:endParaRPr lang="en-US" dirty="0"/>
          </a:p>
        </p:txBody>
      </p:sp>
      <p:sp>
        <p:nvSpPr>
          <p:cNvPr id="11" name="TextBox 10">
            <a:extLst>
              <a:ext uri="{FF2B5EF4-FFF2-40B4-BE49-F238E27FC236}">
                <a16:creationId xmlns:a16="http://schemas.microsoft.com/office/drawing/2014/main" id="{3BFE028C-6B98-97C8-DD28-D371BFC466F9}"/>
              </a:ext>
            </a:extLst>
          </p:cNvPr>
          <p:cNvSpPr txBox="1"/>
          <p:nvPr/>
        </p:nvSpPr>
        <p:spPr>
          <a:xfrm>
            <a:off x="6449460" y="1676400"/>
            <a:ext cx="3962399" cy="2031325"/>
          </a:xfrm>
          <a:prstGeom prst="rect">
            <a:avLst/>
          </a:prstGeom>
          <a:noFill/>
        </p:spPr>
        <p:txBody>
          <a:bodyPr wrap="square" rtlCol="0">
            <a:spAutoFit/>
          </a:bodyPr>
          <a:lstStyle/>
          <a:p>
            <a:pPr lvl="0"/>
            <a:r>
              <a:rPr lang="en-US" dirty="0"/>
              <a:t>“It’s okay to enjoy ‘unhealthy’ foods </a:t>
            </a:r>
          </a:p>
          <a:p>
            <a:pPr lvl="0"/>
            <a:r>
              <a:rPr lang="en-US" dirty="0"/>
              <a:t>once in a while, as long as we are not </a:t>
            </a:r>
          </a:p>
          <a:p>
            <a:pPr lvl="0"/>
            <a:r>
              <a:rPr lang="en-US" dirty="0"/>
              <a:t>making it a habit.</a:t>
            </a:r>
          </a:p>
          <a:p>
            <a:pPr lvl="0"/>
            <a:r>
              <a:rPr lang="en-US" dirty="0"/>
              <a:t>The Holy Prophet (</a:t>
            </a:r>
            <a:r>
              <a:rPr lang="en-US" dirty="0" err="1"/>
              <a:t>pbuh</a:t>
            </a:r>
            <a:r>
              <a:rPr lang="en-US" dirty="0"/>
              <a:t>)  taught us </a:t>
            </a:r>
            <a:r>
              <a:rPr lang="en-US" b="1" i="1" dirty="0">
                <a:solidFill>
                  <a:srgbClr val="FF0000"/>
                </a:solidFill>
              </a:rPr>
              <a:t>moderation</a:t>
            </a:r>
            <a:r>
              <a:rPr lang="en-US" b="1" i="1" dirty="0"/>
              <a:t>.’”</a:t>
            </a:r>
            <a:endParaRPr lang="en-US" dirty="0"/>
          </a:p>
          <a:p>
            <a:pPr lvl="0"/>
            <a:r>
              <a:rPr lang="en-US" i="1" dirty="0"/>
              <a:t>               </a:t>
            </a:r>
            <a:endParaRPr lang="en-US" dirty="0"/>
          </a:p>
          <a:p>
            <a:endParaRPr lang="en-US" dirty="0"/>
          </a:p>
        </p:txBody>
      </p:sp>
    </p:spTree>
    <p:extLst>
      <p:ext uri="{BB962C8B-B14F-4D97-AF65-F5344CB8AC3E}">
        <p14:creationId xmlns:p14="http://schemas.microsoft.com/office/powerpoint/2010/main" val="12344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1752600"/>
            <a:ext cx="11049000" cy="4529137"/>
          </a:xfrm>
        </p:spPr>
        <p:txBody>
          <a:bodyPr>
            <a:normAutofit fontScale="92500" lnSpcReduction="10000"/>
          </a:bodyPr>
          <a:lstStyle/>
          <a:p>
            <a:endParaRPr lang="en-US" dirty="0"/>
          </a:p>
          <a:p>
            <a:r>
              <a:rPr lang="en-US" sz="2700" dirty="0"/>
              <a:t>The Holy Prophet</a:t>
            </a:r>
            <a:r>
              <a:rPr lang="en-US" sz="2700" baseline="30000" dirty="0"/>
              <a:t>(</a:t>
            </a:r>
            <a:r>
              <a:rPr lang="en-US" sz="2700" baseline="30000" dirty="0" err="1"/>
              <a:t>sa</a:t>
            </a:r>
            <a:r>
              <a:rPr lang="en-US" sz="2700" baseline="30000" dirty="0"/>
              <a:t>)</a:t>
            </a:r>
            <a:r>
              <a:rPr lang="en-US" sz="2700" dirty="0"/>
              <a:t> reinforced this principle when he said:</a:t>
            </a:r>
          </a:p>
          <a:p>
            <a:endParaRPr lang="en-US" dirty="0"/>
          </a:p>
          <a:p>
            <a:endParaRPr lang="en-US" dirty="0"/>
          </a:p>
          <a:p>
            <a:pPr marL="45720" indent="0">
              <a:buNone/>
            </a:pPr>
            <a:r>
              <a:rPr lang="en-US" sz="2700" dirty="0">
                <a:sym typeface="Wingdings" panose="05000000000000000000" pitchFamily="2" charset="2"/>
              </a:rPr>
              <a:t></a:t>
            </a:r>
            <a:r>
              <a:rPr lang="en-US" sz="2700" i="1" dirty="0"/>
              <a:t>“Khairul </a:t>
            </a:r>
            <a:r>
              <a:rPr lang="en-US" sz="2700" i="1" dirty="0" err="1"/>
              <a:t>umuri</a:t>
            </a:r>
            <a:r>
              <a:rPr lang="en-US" sz="2700" i="1" dirty="0"/>
              <a:t> </a:t>
            </a:r>
            <a:r>
              <a:rPr lang="en-US" sz="2700" i="1" dirty="0" err="1"/>
              <a:t>ausatuha</a:t>
            </a:r>
            <a:r>
              <a:rPr lang="en-US" sz="2700" i="1" dirty="0"/>
              <a:t>”</a:t>
            </a:r>
            <a:r>
              <a:rPr lang="en-US" sz="2700" dirty="0"/>
              <a:t>, which means:</a:t>
            </a:r>
          </a:p>
          <a:p>
            <a:pPr marL="45720" indent="0">
              <a:buNone/>
            </a:pPr>
            <a:endParaRPr lang="en-US" dirty="0"/>
          </a:p>
          <a:p>
            <a:pPr marL="45720" indent="0">
              <a:buNone/>
            </a:pPr>
            <a:endParaRPr lang="en-US" dirty="0"/>
          </a:p>
          <a:p>
            <a:pPr marL="45720" indent="0">
              <a:buNone/>
            </a:pPr>
            <a:r>
              <a:rPr lang="en-US" sz="3700" b="1" dirty="0"/>
              <a:t>The best of affairs are those done in moderation.</a:t>
            </a:r>
          </a:p>
          <a:p>
            <a:pPr marL="45720" indent="0">
              <a:buNone/>
            </a:pPr>
            <a:r>
              <a:rPr lang="en-US" sz="2300" b="1" dirty="0"/>
              <a:t>                                                                   (Sahih Al-Bukhari)</a:t>
            </a:r>
          </a:p>
          <a:p>
            <a:endParaRPr lang="en-US" dirty="0"/>
          </a:p>
        </p:txBody>
      </p:sp>
      <p:pic>
        <p:nvPicPr>
          <p:cNvPr id="5" name="Picture 4">
            <a:extLst>
              <a:ext uri="{FF2B5EF4-FFF2-40B4-BE49-F238E27FC236}">
                <a16:creationId xmlns:a16="http://schemas.microsoft.com/office/drawing/2014/main" id="{76831BDD-ED81-3398-697E-DDB701295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412" y="2950387"/>
            <a:ext cx="3568700" cy="501650"/>
          </a:xfrm>
          <a:prstGeom prst="rect">
            <a:avLst/>
          </a:prstGeom>
        </p:spPr>
      </p:pic>
      <p:pic>
        <p:nvPicPr>
          <p:cNvPr id="7" name="Picture 6">
            <a:extLst>
              <a:ext uri="{FF2B5EF4-FFF2-40B4-BE49-F238E27FC236}">
                <a16:creationId xmlns:a16="http://schemas.microsoft.com/office/drawing/2014/main" id="{D8B8C4F4-57BE-E12D-760D-02B3C9D9E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3978" y="51544"/>
            <a:ext cx="1874847" cy="1858544"/>
          </a:xfrm>
          <a:prstGeom prst="rect">
            <a:avLst/>
          </a:prstGeom>
        </p:spPr>
      </p:pic>
      <p:sp>
        <p:nvSpPr>
          <p:cNvPr id="8" name="Rectangle 7">
            <a:extLst>
              <a:ext uri="{FF2B5EF4-FFF2-40B4-BE49-F238E27FC236}">
                <a16:creationId xmlns:a16="http://schemas.microsoft.com/office/drawing/2014/main" id="{B8455A94-8604-A4C5-A919-42C8A78812F6}"/>
              </a:ext>
            </a:extLst>
          </p:cNvPr>
          <p:cNvSpPr/>
          <p:nvPr/>
        </p:nvSpPr>
        <p:spPr>
          <a:xfrm>
            <a:off x="573250" y="719733"/>
            <a:ext cx="9716250" cy="784830"/>
          </a:xfrm>
          <a:prstGeom prst="rect">
            <a:avLst/>
          </a:prstGeom>
          <a:noFill/>
        </p:spPr>
        <p:txBody>
          <a:bodyPr wrap="none" lIns="91440" tIns="45720" rIns="91440" bIns="45720">
            <a:spAutoFit/>
          </a:bodyPr>
          <a:lstStyle/>
          <a:p>
            <a:pPr algn="ctr"/>
            <a:r>
              <a:rPr lang="fr-FR" sz="4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REMEMBER: Islam </a:t>
            </a:r>
            <a:r>
              <a:rPr lang="fr-FR" sz="45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Teaches</a:t>
            </a:r>
            <a:r>
              <a:rPr lang="fr-FR" sz="4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Balance!</a:t>
            </a:r>
            <a:endParaRPr lang="en-US" sz="4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85D115-64AF-0E5A-BCC1-AB6EBDF47E06}"/>
              </a:ext>
            </a:extLst>
          </p:cNvPr>
          <p:cNvSpPr/>
          <p:nvPr/>
        </p:nvSpPr>
        <p:spPr>
          <a:xfrm>
            <a:off x="3960812" y="228600"/>
            <a:ext cx="3388876" cy="923330"/>
          </a:xfrm>
          <a:prstGeom prst="rect">
            <a:avLst/>
          </a:prstGeom>
          <a:noFill/>
        </p:spPr>
        <p:txBody>
          <a:bodyPr wrap="none" lIns="91440" tIns="45720" rIns="91440" bIns="45720">
            <a:spAutoFit/>
          </a:bodyPr>
          <a:lstStyle/>
          <a:p>
            <a:pPr algn="ctr"/>
            <a:r>
              <a:rPr lang="en-US" sz="5400" u="sng" dirty="0">
                <a:ln w="0"/>
                <a:solidFill>
                  <a:schemeClr val="accent1"/>
                </a:solidFill>
                <a:effectLst>
                  <a:outerShdw blurRad="38100" dist="25400" dir="5400000" algn="ctr" rotWithShape="0">
                    <a:srgbClr val="6E747A">
                      <a:alpha val="43000"/>
                    </a:srgbClr>
                  </a:outerShdw>
                </a:effectLst>
              </a:rPr>
              <a:t>Resources:</a:t>
            </a: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B168337D-2432-2724-78E8-59A71F31655C}"/>
              </a:ext>
            </a:extLst>
          </p:cNvPr>
          <p:cNvSpPr txBox="1"/>
          <p:nvPr/>
        </p:nvSpPr>
        <p:spPr>
          <a:xfrm>
            <a:off x="150812" y="1371600"/>
            <a:ext cx="12188824" cy="5647700"/>
          </a:xfrm>
          <a:prstGeom prst="rect">
            <a:avLst/>
          </a:prstGeom>
          <a:noFill/>
        </p:spPr>
        <p:txBody>
          <a:bodyPr wrap="square" rtlCol="0">
            <a:spAutoFit/>
          </a:bodyPr>
          <a:lstStyle/>
          <a:p>
            <a:r>
              <a:rPr lang="en-US" sz="1900" b="1" u="sng" dirty="0">
                <a:solidFill>
                  <a:schemeClr val="accent1">
                    <a:lumMod val="50000"/>
                  </a:schemeClr>
                </a:solidFill>
              </a:rPr>
              <a:t>https://alislam.org/quran/app/1?options=sc</a:t>
            </a:r>
          </a:p>
          <a:p>
            <a:endParaRPr lang="en-US" sz="1900" b="1" u="sng" dirty="0">
              <a:solidFill>
                <a:schemeClr val="accent1">
                  <a:lumMod val="50000"/>
                </a:schemeClr>
              </a:solidFill>
            </a:endParaRPr>
          </a:p>
          <a:p>
            <a:r>
              <a:rPr lang="en-US" sz="1900" b="1" u="sng" dirty="0">
                <a:solidFill>
                  <a:schemeClr val="accent1">
                    <a:lumMod val="50000"/>
                  </a:schemeClr>
                </a:solidFill>
                <a:hlinkClick r:id="rId2">
                  <a:extLst>
                    <a:ext uri="{A12FA001-AC4F-418D-AE19-62706E023703}">
                      <ahyp:hlinkClr xmlns:ahyp="http://schemas.microsoft.com/office/drawing/2018/hyperlinkcolor" val="tx"/>
                    </a:ext>
                  </a:extLst>
                </a:hlinkClick>
              </a:rPr>
              <a:t>https://www.cdc.gov/school-nutrition/facts/index.html</a:t>
            </a:r>
            <a:endParaRPr lang="en-US" sz="1900" b="1" u="sng" dirty="0">
              <a:solidFill>
                <a:schemeClr val="accent1">
                  <a:lumMod val="50000"/>
                </a:schemeClr>
              </a:solidFill>
            </a:endParaRPr>
          </a:p>
          <a:p>
            <a:endParaRPr lang="en-US" sz="1900" b="1" u="sng" dirty="0">
              <a:solidFill>
                <a:schemeClr val="accent1">
                  <a:lumMod val="50000"/>
                </a:schemeClr>
              </a:solidFill>
            </a:endParaRPr>
          </a:p>
          <a:p>
            <a:r>
              <a:rPr lang="en-US" sz="1900" b="1" u="sng" dirty="0">
                <a:solidFill>
                  <a:schemeClr val="accent1">
                    <a:lumMod val="50000"/>
                  </a:schemeClr>
                </a:solidFill>
                <a:hlinkClick r:id="rId3">
                  <a:extLst>
                    <a:ext uri="{A12FA001-AC4F-418D-AE19-62706E023703}">
                      <ahyp:hlinkClr xmlns:ahyp="http://schemas.microsoft.com/office/drawing/2018/hyperlinkcolor" val="tx"/>
                    </a:ext>
                  </a:extLst>
                </a:hlinkClick>
              </a:rPr>
              <a:t>https://www.mayoclinic.org/healthy-lifestyle/childrens-health/in-depth/nutrition-for-kids/art-20049335</a:t>
            </a:r>
            <a:endParaRPr lang="en-US" sz="1900" b="1" u="sng" dirty="0">
              <a:solidFill>
                <a:schemeClr val="accent1">
                  <a:lumMod val="50000"/>
                </a:schemeClr>
              </a:solidFill>
            </a:endParaRPr>
          </a:p>
          <a:p>
            <a:endParaRPr lang="en-US" sz="1900" b="1" u="sng" dirty="0">
              <a:solidFill>
                <a:schemeClr val="accent1">
                  <a:lumMod val="50000"/>
                </a:schemeClr>
              </a:solidFill>
            </a:endParaRPr>
          </a:p>
          <a:p>
            <a:r>
              <a:rPr lang="en-US" sz="1900" b="1" u="sng" dirty="0">
                <a:solidFill>
                  <a:schemeClr val="accent1">
                    <a:lumMod val="50000"/>
                  </a:schemeClr>
                </a:solidFill>
                <a:hlinkClick r:id="rId4">
                  <a:extLst>
                    <a:ext uri="{A12FA001-AC4F-418D-AE19-62706E023703}">
                      <ahyp:hlinkClr xmlns:ahyp="http://schemas.microsoft.com/office/drawing/2018/hyperlinkcolor" val="tx"/>
                    </a:ext>
                  </a:extLst>
                </a:hlinkClick>
              </a:rPr>
              <a:t>https://nutritionsource.hsph.harvard.edu/kids-healthy-eating-plate/</a:t>
            </a:r>
            <a:endParaRPr lang="en-US" sz="1900" b="1" u="sng" dirty="0">
              <a:solidFill>
                <a:schemeClr val="accent1">
                  <a:lumMod val="50000"/>
                </a:schemeClr>
              </a:solidFill>
            </a:endParaRPr>
          </a:p>
          <a:p>
            <a:endParaRPr lang="en-US" sz="1900" b="1" u="sng" dirty="0">
              <a:solidFill>
                <a:schemeClr val="accent1">
                  <a:lumMod val="50000"/>
                </a:schemeClr>
              </a:solidFill>
            </a:endParaRPr>
          </a:p>
          <a:p>
            <a:r>
              <a:rPr lang="en-US" sz="1900" b="1" u="sng" dirty="0">
                <a:solidFill>
                  <a:schemeClr val="accent1">
                    <a:lumMod val="50000"/>
                  </a:schemeClr>
                </a:solidFill>
              </a:rPr>
              <a:t>https://sunnah.com/ibnmajah:3349</a:t>
            </a:r>
          </a:p>
          <a:p>
            <a:endParaRPr lang="en-US" sz="1900" b="1" u="sng" dirty="0">
              <a:solidFill>
                <a:schemeClr val="accent1">
                  <a:lumMod val="50000"/>
                </a:schemeClr>
              </a:solidFill>
            </a:endParaRPr>
          </a:p>
          <a:p>
            <a:r>
              <a:rPr lang="en-US" sz="1900" b="1" u="sng" dirty="0">
                <a:solidFill>
                  <a:schemeClr val="accent1">
                    <a:lumMod val="50000"/>
                  </a:schemeClr>
                </a:solidFill>
                <a:hlinkClick r:id="rId5">
                  <a:extLst>
                    <a:ext uri="{A12FA001-AC4F-418D-AE19-62706E023703}">
                      <ahyp:hlinkClr xmlns:ahyp="http://schemas.microsoft.com/office/drawing/2018/hyperlinkcolor" val="tx"/>
                    </a:ext>
                  </a:extLst>
                </a:hlinkClick>
              </a:rPr>
              <a:t>FMI | What Exactly is “Healthy?” Explore the Updated FDA Definition</a:t>
            </a:r>
            <a:endParaRPr lang="en-US" sz="1900" b="1" u="sng" dirty="0">
              <a:solidFill>
                <a:schemeClr val="accent1">
                  <a:lumMod val="50000"/>
                </a:schemeClr>
              </a:solidFill>
            </a:endParaRPr>
          </a:p>
          <a:p>
            <a:endParaRPr lang="en-US" sz="1900" b="1" u="sng" dirty="0">
              <a:solidFill>
                <a:schemeClr val="accent1">
                  <a:lumMod val="50000"/>
                </a:schemeClr>
              </a:solidFill>
            </a:endParaRPr>
          </a:p>
          <a:p>
            <a:r>
              <a:rPr lang="en-US" sz="1900" b="1" u="sng" dirty="0">
                <a:solidFill>
                  <a:schemeClr val="accent1">
                    <a:lumMod val="50000"/>
                  </a:schemeClr>
                </a:solidFill>
                <a:hlinkClick r:id="rId6">
                  <a:extLst>
                    <a:ext uri="{A12FA001-AC4F-418D-AE19-62706E023703}">
                      <ahyp:hlinkClr xmlns:ahyp="http://schemas.microsoft.com/office/drawing/2018/hyperlinkcolor" val="tx"/>
                    </a:ext>
                  </a:extLst>
                </a:hlinkClick>
              </a:rPr>
              <a:t>Healthy diet - Wikipedia</a:t>
            </a:r>
            <a:endParaRPr lang="en-US" sz="1900" b="1" u="sng" dirty="0">
              <a:solidFill>
                <a:schemeClr val="accent1">
                  <a:lumMod val="50000"/>
                </a:schemeClr>
              </a:solidFill>
            </a:endParaRPr>
          </a:p>
          <a:p>
            <a:endParaRPr lang="en-US" sz="1900" b="1" u="sng" dirty="0">
              <a:solidFill>
                <a:schemeClr val="accent1">
                  <a:lumMod val="50000"/>
                </a:schemeClr>
              </a:solidFill>
            </a:endParaRPr>
          </a:p>
          <a:p>
            <a:r>
              <a:rPr lang="en-US" sz="1900" b="1" u="sng" dirty="0">
                <a:solidFill>
                  <a:schemeClr val="accent1">
                    <a:lumMod val="50000"/>
                  </a:schemeClr>
                </a:solidFill>
                <a:hlinkClick r:id="rId7">
                  <a:extLst>
                    <a:ext uri="{A12FA001-AC4F-418D-AE19-62706E023703}">
                      <ahyp:hlinkClr xmlns:ahyp="http://schemas.microsoft.com/office/drawing/2018/hyperlinkcolor" val="tx"/>
                    </a:ext>
                  </a:extLst>
                </a:hlinkClick>
              </a:rPr>
              <a:t>Kennedy, Rollins Unveil Historic Reset of U.S. Nutrition Policy, Put Real Food Back at Center of Health | HHS.gov</a:t>
            </a:r>
            <a:endParaRPr lang="en-US" sz="1900" b="1" u="sng" dirty="0">
              <a:solidFill>
                <a:schemeClr val="accent1">
                  <a:lumMod val="50000"/>
                </a:schemeClr>
              </a:solidFill>
            </a:endParaRPr>
          </a:p>
          <a:p>
            <a:endParaRPr lang="en-US" sz="1900" b="1" u="sng" dirty="0">
              <a:solidFill>
                <a:schemeClr val="accent1">
                  <a:lumMod val="50000"/>
                </a:schemeClr>
              </a:solidFill>
            </a:endParaRPr>
          </a:p>
          <a:p>
            <a:r>
              <a:rPr lang="en-US" sz="1900" b="1" u="sng" dirty="0">
                <a:solidFill>
                  <a:schemeClr val="accent1">
                    <a:lumMod val="50000"/>
                  </a:schemeClr>
                </a:solidFill>
                <a:hlinkClick r:id="rId8">
                  <a:extLst>
                    <a:ext uri="{A12FA001-AC4F-418D-AE19-62706E023703}">
                      <ahyp:hlinkClr xmlns:ahyp="http://schemas.microsoft.com/office/drawing/2018/hyperlinkcolor" val="tx"/>
                    </a:ext>
                  </a:extLst>
                </a:hlinkClick>
              </a:rPr>
              <a:t>Nutrition - Harvard Health</a:t>
            </a:r>
            <a:endParaRPr lang="en-US" sz="1900" b="1" u="sng" dirty="0">
              <a:solidFill>
                <a:schemeClr val="accent1">
                  <a:lumMod val="50000"/>
                </a:schemeClr>
              </a:solidFill>
            </a:endParaRPr>
          </a:p>
          <a:p>
            <a:endParaRPr lang="en-US" sz="1900" dirty="0"/>
          </a:p>
        </p:txBody>
      </p:sp>
    </p:spTree>
    <p:extLst>
      <p:ext uri="{BB962C8B-B14F-4D97-AF65-F5344CB8AC3E}">
        <p14:creationId xmlns:p14="http://schemas.microsoft.com/office/powerpoint/2010/main" val="24842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8CA9-A74D-19BA-7DB5-6A42A06FF3F1}"/>
              </a:ext>
            </a:extLst>
          </p:cNvPr>
          <p:cNvSpPr>
            <a:spLocks noGrp="1"/>
          </p:cNvSpPr>
          <p:nvPr>
            <p:ph type="title"/>
          </p:nvPr>
        </p:nvSpPr>
        <p:spPr>
          <a:xfrm>
            <a:off x="3631" y="1411901"/>
            <a:ext cx="12038012" cy="1143000"/>
          </a:xfrm>
        </p:spPr>
        <p:txBody>
          <a:bodyPr>
            <a:noAutofit/>
          </a:bodyPr>
          <a:lstStyle/>
          <a:p>
            <a:r>
              <a:rPr lang="en-US" sz="5500" b="1" dirty="0">
                <a:solidFill>
                  <a:schemeClr val="tx2"/>
                </a:solidFill>
              </a:rPr>
              <a:t>                 </a:t>
            </a:r>
            <a:r>
              <a:rPr lang="en-US" sz="5500" u="sng" dirty="0">
                <a:solidFill>
                  <a:schemeClr val="tx2"/>
                </a:solidFill>
              </a:rPr>
              <a:t>Discussion Question:</a:t>
            </a:r>
            <a:br>
              <a:rPr lang="en-US" sz="5500" b="1" u="sng" dirty="0"/>
            </a:br>
            <a:br>
              <a:rPr lang="en-US" sz="5500" b="1" u="sng" dirty="0"/>
            </a:br>
            <a:r>
              <a:rPr lang="en-US" sz="5500" b="1" dirty="0"/>
              <a:t>    What does nutrition mean to you?</a:t>
            </a:r>
          </a:p>
        </p:txBody>
      </p:sp>
      <p:sp>
        <p:nvSpPr>
          <p:cNvPr id="3" name="TextBox 2">
            <a:extLst>
              <a:ext uri="{FF2B5EF4-FFF2-40B4-BE49-F238E27FC236}">
                <a16:creationId xmlns:a16="http://schemas.microsoft.com/office/drawing/2014/main" id="{1DD1FD61-FE2E-DD67-64FF-9E3A4039C75E}"/>
              </a:ext>
            </a:extLst>
          </p:cNvPr>
          <p:cNvSpPr txBox="1"/>
          <p:nvPr/>
        </p:nvSpPr>
        <p:spPr>
          <a:xfrm>
            <a:off x="608012" y="2667000"/>
            <a:ext cx="10134600" cy="42973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100" dirty="0"/>
              <a:t>(healthy) food and water</a:t>
            </a:r>
          </a:p>
          <a:p>
            <a:pPr marL="285750" indent="-285750">
              <a:lnSpc>
                <a:spcPct val="150000"/>
              </a:lnSpc>
              <a:buFont typeface="Arial" panose="020B0604020202020204" pitchFamily="34" charset="0"/>
              <a:buChar char="•"/>
            </a:pPr>
            <a:r>
              <a:rPr lang="en-US" sz="3100" dirty="0"/>
              <a:t>understanding what is good for our body and what is bad</a:t>
            </a:r>
          </a:p>
          <a:p>
            <a:pPr marL="285750" indent="-285750">
              <a:lnSpc>
                <a:spcPct val="150000"/>
              </a:lnSpc>
              <a:buFont typeface="Arial" panose="020B0604020202020204" pitchFamily="34" charset="0"/>
              <a:buChar char="•"/>
            </a:pPr>
            <a:r>
              <a:rPr lang="en-US" sz="3100" dirty="0"/>
              <a:t>eating to help our body grow</a:t>
            </a:r>
          </a:p>
          <a:p>
            <a:pPr marL="285750" indent="-285750">
              <a:lnSpc>
                <a:spcPct val="150000"/>
              </a:lnSpc>
              <a:buFont typeface="Arial" panose="020B0604020202020204" pitchFamily="34" charset="0"/>
              <a:buChar char="•"/>
            </a:pPr>
            <a:r>
              <a:rPr lang="en-US" sz="3100" dirty="0"/>
              <a:t>blessings from Allah</a:t>
            </a:r>
          </a:p>
          <a:p>
            <a:pPr marL="285750" indent="-285750">
              <a:lnSpc>
                <a:spcPct val="150000"/>
              </a:lnSpc>
              <a:buFont typeface="Arial" panose="020B0604020202020204" pitchFamily="34" charset="0"/>
              <a:buChar char="•"/>
            </a:pPr>
            <a:r>
              <a:rPr lang="en-US" sz="3100" dirty="0"/>
              <a:t>being able to satisfy our hunger</a:t>
            </a:r>
          </a:p>
          <a:p>
            <a:pPr marL="285750" indent="-285750">
              <a:lnSpc>
                <a:spcPct val="150000"/>
              </a:lnSpc>
              <a:buFont typeface="Arial" panose="020B0604020202020204" pitchFamily="34" charset="0"/>
              <a:buChar char="•"/>
            </a:pPr>
            <a:r>
              <a:rPr lang="en-US" sz="3100" dirty="0"/>
              <a:t>………..</a:t>
            </a:r>
          </a:p>
        </p:txBody>
      </p:sp>
      <p:pic>
        <p:nvPicPr>
          <p:cNvPr id="5" name="Picture 4">
            <a:extLst>
              <a:ext uri="{FF2B5EF4-FFF2-40B4-BE49-F238E27FC236}">
                <a16:creationId xmlns:a16="http://schemas.microsoft.com/office/drawing/2014/main" id="{E3EDD55C-57B4-3A09-05D8-0C860DB57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290" y="4599496"/>
            <a:ext cx="3763722" cy="2246472"/>
          </a:xfrm>
          <a:prstGeom prst="rect">
            <a:avLst/>
          </a:prstGeom>
          <a:effectLst>
            <a:softEdge rad="127000"/>
          </a:effectLst>
        </p:spPr>
      </p:pic>
      <p:sp>
        <p:nvSpPr>
          <p:cNvPr id="4" name="Title 1">
            <a:extLst>
              <a:ext uri="{FF2B5EF4-FFF2-40B4-BE49-F238E27FC236}">
                <a16:creationId xmlns:a16="http://schemas.microsoft.com/office/drawing/2014/main" id="{EDFBC5EC-611D-2E2C-3DF9-6498EE671B5A}"/>
              </a:ext>
            </a:extLst>
          </p:cNvPr>
          <p:cNvSpPr txBox="1">
            <a:spLocks/>
          </p:cNvSpPr>
          <p:nvPr/>
        </p:nvSpPr>
        <p:spPr>
          <a:xfrm>
            <a:off x="35990" y="1405638"/>
            <a:ext cx="12038012" cy="11430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a:lstStyle>
          <a:p>
            <a:r>
              <a:rPr lang="en-US" sz="5500" b="1" dirty="0">
                <a:solidFill>
                  <a:schemeClr val="tx2"/>
                </a:solidFill>
              </a:rPr>
              <a:t>                 </a:t>
            </a:r>
            <a:r>
              <a:rPr lang="en-US" sz="5500" u="sng" dirty="0">
                <a:solidFill>
                  <a:schemeClr val="tx2"/>
                </a:solidFill>
              </a:rPr>
              <a:t>Discussion Question:</a:t>
            </a:r>
            <a:br>
              <a:rPr lang="en-US" sz="5500" b="1" u="sng" dirty="0"/>
            </a:br>
            <a:br>
              <a:rPr lang="en-US" sz="5500" b="1" u="sng" dirty="0"/>
            </a:br>
            <a:r>
              <a:rPr lang="en-US" sz="5500" b="1" dirty="0"/>
              <a:t>    What does nutrition mean to you?</a:t>
            </a:r>
          </a:p>
        </p:txBody>
      </p:sp>
    </p:spTree>
    <p:extLst>
      <p:ext uri="{BB962C8B-B14F-4D97-AF65-F5344CB8AC3E}">
        <p14:creationId xmlns:p14="http://schemas.microsoft.com/office/powerpoint/2010/main" val="36313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F3C2-1CD1-0FBD-98DA-AF7942E48AA0}"/>
              </a:ext>
            </a:extLst>
          </p:cNvPr>
          <p:cNvSpPr>
            <a:spLocks noGrp="1"/>
          </p:cNvSpPr>
          <p:nvPr>
            <p:ph type="title"/>
          </p:nvPr>
        </p:nvSpPr>
        <p:spPr>
          <a:xfrm>
            <a:off x="3044825" y="0"/>
            <a:ext cx="9144000" cy="1143000"/>
          </a:xfrm>
        </p:spPr>
        <p:txBody>
          <a:bodyPr>
            <a:normAutofit/>
          </a:bodyPr>
          <a:lstStyle/>
          <a:p>
            <a:r>
              <a:rPr lang="en-US" sz="5500" b="1" dirty="0"/>
              <a:t>What is Nutrition?</a:t>
            </a:r>
          </a:p>
        </p:txBody>
      </p:sp>
      <p:sp>
        <p:nvSpPr>
          <p:cNvPr id="3" name="TextBox 2">
            <a:extLst>
              <a:ext uri="{FF2B5EF4-FFF2-40B4-BE49-F238E27FC236}">
                <a16:creationId xmlns:a16="http://schemas.microsoft.com/office/drawing/2014/main" id="{3944006D-CDD8-B914-98FD-E768B21201B7}"/>
              </a:ext>
            </a:extLst>
          </p:cNvPr>
          <p:cNvSpPr txBox="1"/>
          <p:nvPr/>
        </p:nvSpPr>
        <p:spPr>
          <a:xfrm>
            <a:off x="254651" y="1524000"/>
            <a:ext cx="8277224" cy="4126707"/>
          </a:xfrm>
          <a:prstGeom prst="rect">
            <a:avLst/>
          </a:prstGeom>
          <a:noFill/>
        </p:spPr>
        <p:txBody>
          <a:bodyPr wrap="square" rtlCol="0">
            <a:spAutoFit/>
          </a:bodyPr>
          <a:lstStyle/>
          <a:p>
            <a:pPr>
              <a:lnSpc>
                <a:spcPct val="150000"/>
              </a:lnSpc>
            </a:pPr>
            <a:r>
              <a:rPr lang="en-US" sz="2100" b="1" dirty="0"/>
              <a:t>Nutrition</a:t>
            </a:r>
            <a:r>
              <a:rPr lang="en-US" sz="2100" dirty="0"/>
              <a:t> is all about eating a regular, balanced diet. Good nutrition helps fuel our body. The foods we eat supply the nutrients our body needs to maintain our brain, muscle, bone, nerves, skin, blood circulation, and immune system. Proper nutrition also helps protect us from illness and disease such as heart disease, diabetes, cancer etc.</a:t>
            </a:r>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p:txBody>
      </p:sp>
      <p:pic>
        <p:nvPicPr>
          <p:cNvPr id="5" name="Picture 4">
            <a:extLst>
              <a:ext uri="{FF2B5EF4-FFF2-40B4-BE49-F238E27FC236}">
                <a16:creationId xmlns:a16="http://schemas.microsoft.com/office/drawing/2014/main" id="{E05EFB13-8762-E5D6-A2C6-902150065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412" y="5165525"/>
            <a:ext cx="2333625" cy="1692475"/>
          </a:xfrm>
          <a:prstGeom prst="rect">
            <a:avLst/>
          </a:prstGeom>
        </p:spPr>
      </p:pic>
      <p:sp>
        <p:nvSpPr>
          <p:cNvPr id="7" name="TextBox 6">
            <a:extLst>
              <a:ext uri="{FF2B5EF4-FFF2-40B4-BE49-F238E27FC236}">
                <a16:creationId xmlns:a16="http://schemas.microsoft.com/office/drawing/2014/main" id="{2A6EF4D2-5DE6-623B-D75B-2C327B0C4C67}"/>
              </a:ext>
            </a:extLst>
          </p:cNvPr>
          <p:cNvSpPr txBox="1"/>
          <p:nvPr/>
        </p:nvSpPr>
        <p:spPr>
          <a:xfrm>
            <a:off x="331788" y="4647155"/>
            <a:ext cx="9982200" cy="2446824"/>
          </a:xfrm>
          <a:prstGeom prst="rect">
            <a:avLst/>
          </a:prstGeom>
          <a:noFill/>
        </p:spPr>
        <p:txBody>
          <a:bodyPr wrap="square" rtlCol="0">
            <a:spAutoFit/>
          </a:bodyPr>
          <a:lstStyle/>
          <a:p>
            <a:r>
              <a:rPr lang="en-US" sz="2700" dirty="0"/>
              <a:t>“O ye men! eat of what is lawful </a:t>
            </a:r>
            <a:r>
              <a:rPr lang="en-US" sz="2700" i="1" dirty="0"/>
              <a:t>and</a:t>
            </a:r>
            <a:r>
              <a:rPr lang="en-US" sz="2700" dirty="0"/>
              <a:t> good in the earth…”  (Holy Qur’an 2:169)</a:t>
            </a:r>
          </a:p>
          <a:p>
            <a:endParaRPr lang="en-US" sz="2700" b="1" dirty="0"/>
          </a:p>
          <a:p>
            <a:r>
              <a:rPr lang="en-US" sz="2700" b="1" dirty="0">
                <a:sym typeface="Wingdings" panose="05000000000000000000" pitchFamily="2" charset="2"/>
              </a:rPr>
              <a:t> </a:t>
            </a:r>
            <a:r>
              <a:rPr lang="en-US" sz="2700" b="1" dirty="0"/>
              <a:t>This means we should choose wholesome and healthy foods to eat.</a:t>
            </a:r>
          </a:p>
          <a:p>
            <a:endParaRPr lang="en-US" dirty="0"/>
          </a:p>
        </p:txBody>
      </p:sp>
      <p:pic>
        <p:nvPicPr>
          <p:cNvPr id="9" name="Picture 8">
            <a:extLst>
              <a:ext uri="{FF2B5EF4-FFF2-40B4-BE49-F238E27FC236}">
                <a16:creationId xmlns:a16="http://schemas.microsoft.com/office/drawing/2014/main" id="{152D36DD-C1DA-4150-C8C0-B88B905C4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022" y="1685772"/>
            <a:ext cx="3700380" cy="2441575"/>
          </a:xfrm>
          <a:prstGeom prst="rect">
            <a:avLst/>
          </a:prstGeom>
          <a:effectLst>
            <a:softEdge rad="317500"/>
          </a:effectLst>
        </p:spPr>
      </p:pic>
    </p:spTree>
    <p:extLst>
      <p:ext uri="{BB962C8B-B14F-4D97-AF65-F5344CB8AC3E}">
        <p14:creationId xmlns:p14="http://schemas.microsoft.com/office/powerpoint/2010/main" val="11079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2FD8-E244-3755-6FC9-2B34E86EC737}"/>
              </a:ext>
            </a:extLst>
          </p:cNvPr>
          <p:cNvSpPr>
            <a:spLocks noGrp="1"/>
          </p:cNvSpPr>
          <p:nvPr>
            <p:ph type="title"/>
          </p:nvPr>
        </p:nvSpPr>
        <p:spPr>
          <a:xfrm>
            <a:off x="760412" y="1828800"/>
            <a:ext cx="10668000" cy="2928936"/>
          </a:xfrm>
        </p:spPr>
        <p:txBody>
          <a:bodyPr anchor="b">
            <a:normAutofit fontScale="90000"/>
          </a:bodyPr>
          <a:lstStyle/>
          <a:p>
            <a:br>
              <a:rPr lang="en-US" sz="2700" dirty="0"/>
            </a:br>
            <a:br>
              <a:rPr lang="en-US" sz="2700" dirty="0"/>
            </a:br>
            <a:r>
              <a:rPr lang="en-US" sz="2700" dirty="0"/>
              <a:t> </a:t>
            </a:r>
            <a:br>
              <a:rPr lang="en-US" sz="2700" dirty="0"/>
            </a:br>
            <a:r>
              <a:rPr lang="en-US" sz="5300" dirty="0"/>
              <a:t>“…and eat and drink but exceed not the bounds; surely, He does not love those who exceed the bounds.” </a:t>
            </a:r>
            <a:r>
              <a:rPr lang="en-US" sz="2700" dirty="0"/>
              <a:t>(7:32)</a:t>
            </a:r>
            <a:br>
              <a:rPr lang="en-US" sz="2700" dirty="0"/>
            </a:br>
            <a:br>
              <a:rPr lang="en-US" sz="2700" dirty="0"/>
            </a:br>
            <a:br>
              <a:rPr lang="en-US" sz="2700" dirty="0"/>
            </a:br>
            <a:endParaRPr lang="en-US" sz="2700" dirty="0"/>
          </a:p>
        </p:txBody>
      </p:sp>
      <p:sp>
        <p:nvSpPr>
          <p:cNvPr id="7" name="Text Placeholder 2">
            <a:extLst>
              <a:ext uri="{FF2B5EF4-FFF2-40B4-BE49-F238E27FC236}">
                <a16:creationId xmlns:a16="http://schemas.microsoft.com/office/drawing/2014/main" id="{26C8040B-CC1F-A646-D7CD-4B8FDB8F6399}"/>
              </a:ext>
            </a:extLst>
          </p:cNvPr>
          <p:cNvSpPr>
            <a:spLocks noGrp="1"/>
          </p:cNvSpPr>
          <p:nvPr>
            <p:ph type="body" idx="1"/>
          </p:nvPr>
        </p:nvSpPr>
        <p:spPr>
          <a:xfrm>
            <a:off x="4149726" y="5152526"/>
            <a:ext cx="7848600" cy="1066799"/>
          </a:xfrm>
        </p:spPr>
        <p:txBody>
          <a:bodyPr>
            <a:noAutofit/>
          </a:bodyPr>
          <a:lstStyle/>
          <a:p>
            <a:pPr>
              <a:lnSpc>
                <a:spcPct val="150000"/>
              </a:lnSpc>
            </a:pPr>
            <a:r>
              <a:rPr lang="en-US" sz="3300"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Allah loves </a:t>
            </a:r>
            <a:r>
              <a:rPr lang="en-US" sz="3300" b="1" dirty="0">
                <a:solidFill>
                  <a:schemeClr val="tx1">
                    <a:lumMod val="75000"/>
                    <a:lumOff val="25000"/>
                  </a:schemeClr>
                </a:solidFill>
                <a:latin typeface="Times New Roman" panose="02020603050405020304" pitchFamily="18" charset="0"/>
                <a:cs typeface="Times New Roman" panose="02020603050405020304" pitchFamily="18" charset="0"/>
                <a:sym typeface="Wingdings" panose="05000000000000000000" pitchFamily="2" charset="2"/>
              </a:rPr>
              <a:t>moderation</a:t>
            </a:r>
            <a:r>
              <a:rPr lang="en-US" sz="3300"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so we should adopt it too!</a:t>
            </a:r>
            <a:endParaRPr lang="en-US" sz="3300" b="1"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BA591A3-D729-2FB4-1A9C-96A3B951E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4191"/>
            <a:ext cx="4114800" cy="4276725"/>
          </a:xfrm>
          <a:prstGeom prst="rect">
            <a:avLst/>
          </a:prstGeom>
        </p:spPr>
      </p:pic>
      <p:sp>
        <p:nvSpPr>
          <p:cNvPr id="8" name="Rectangle 7">
            <a:extLst>
              <a:ext uri="{FF2B5EF4-FFF2-40B4-BE49-F238E27FC236}">
                <a16:creationId xmlns:a16="http://schemas.microsoft.com/office/drawing/2014/main" id="{57811401-D9DC-EB05-67B3-AB2572BBCD83}"/>
              </a:ext>
            </a:extLst>
          </p:cNvPr>
          <p:cNvSpPr/>
          <p:nvPr/>
        </p:nvSpPr>
        <p:spPr>
          <a:xfrm>
            <a:off x="402958" y="443045"/>
            <a:ext cx="8817286" cy="1754326"/>
          </a:xfrm>
          <a:prstGeom prst="rect">
            <a:avLst/>
          </a:prstGeom>
          <a:noFill/>
        </p:spPr>
        <p:txBody>
          <a:bodyPr wrap="none" lIns="91440" tIns="45720" rIns="91440" bIns="45720">
            <a:spAutoFit/>
          </a:bodyPr>
          <a:lstStyle/>
          <a:p>
            <a:pPr algn="ctr"/>
            <a:r>
              <a:rPr lang="en-US" sz="5400" dirty="0"/>
              <a:t>Allah says in the Holy Qur’an:</a:t>
            </a:r>
            <a:br>
              <a:rPr lang="en-US" sz="4000" dirty="0"/>
            </a:b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5" name="Picture 4">
            <a:extLst>
              <a:ext uri="{FF2B5EF4-FFF2-40B4-BE49-F238E27FC236}">
                <a16:creationId xmlns:a16="http://schemas.microsoft.com/office/drawing/2014/main" id="{BCF801BC-D95B-1CDA-B307-CCB1EDA00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444" y="342900"/>
            <a:ext cx="2711768" cy="1485900"/>
          </a:xfrm>
          <a:prstGeom prst="rect">
            <a:avLst/>
          </a:prstGeom>
        </p:spPr>
      </p:pic>
    </p:spTree>
    <p:extLst>
      <p:ext uri="{BB962C8B-B14F-4D97-AF65-F5344CB8AC3E}">
        <p14:creationId xmlns:p14="http://schemas.microsoft.com/office/powerpoint/2010/main" val="5859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B6F35-983E-DA9F-0ADD-072632264C78}"/>
              </a:ext>
            </a:extLst>
          </p:cNvPr>
          <p:cNvPicPr>
            <a:picLocks noChangeAspect="1"/>
          </p:cNvPicPr>
          <p:nvPr/>
        </p:nvPicPr>
        <p:blipFill>
          <a:blip r:embed="rId2">
            <a:extLst>
              <a:ext uri="{28A0092B-C50C-407E-A947-70E740481C1C}">
                <a14:useLocalDpi xmlns:a14="http://schemas.microsoft.com/office/drawing/2010/main" val="0"/>
              </a:ext>
            </a:extLst>
          </a:blip>
          <a:srcRect l="3210" t="5228" r="5609" b="18973"/>
          <a:stretch>
            <a:fillRect/>
          </a:stretch>
        </p:blipFill>
        <p:spPr>
          <a:xfrm>
            <a:off x="2999115" y="1905000"/>
            <a:ext cx="6190593" cy="4724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a:extLst>
              <a:ext uri="{FF2B5EF4-FFF2-40B4-BE49-F238E27FC236}">
                <a16:creationId xmlns:a16="http://schemas.microsoft.com/office/drawing/2014/main" id="{E1701733-7C5F-C07B-171A-9F10694DE239}"/>
              </a:ext>
            </a:extLst>
          </p:cNvPr>
          <p:cNvSpPr/>
          <p:nvPr/>
        </p:nvSpPr>
        <p:spPr>
          <a:xfrm>
            <a:off x="1903412" y="533400"/>
            <a:ext cx="7924801" cy="923330"/>
          </a:xfrm>
          <a:prstGeom prst="rect">
            <a:avLst/>
          </a:prstGeom>
          <a:noFill/>
        </p:spPr>
        <p:txBody>
          <a:bodyPr wrap="squar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Healthy Eating Plate</a:t>
            </a:r>
          </a:p>
        </p:txBody>
      </p:sp>
    </p:spTree>
    <p:extLst>
      <p:ext uri="{BB962C8B-B14F-4D97-AF65-F5344CB8AC3E}">
        <p14:creationId xmlns:p14="http://schemas.microsoft.com/office/powerpoint/2010/main" val="60311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707A8F-A346-6702-050C-8F26DDEFAF2D}"/>
              </a:ext>
            </a:extLst>
          </p:cNvPr>
          <p:cNvPicPr>
            <a:picLocks noChangeAspect="1"/>
          </p:cNvPicPr>
          <p:nvPr/>
        </p:nvPicPr>
        <p:blipFill>
          <a:blip r:embed="rId2">
            <a:extLst>
              <a:ext uri="{28A0092B-C50C-407E-A947-70E740481C1C}">
                <a14:useLocalDpi xmlns:a14="http://schemas.microsoft.com/office/drawing/2010/main" val="0"/>
              </a:ext>
            </a:extLst>
          </a:blip>
          <a:srcRect l="3210" t="5228" r="5609" b="18973"/>
          <a:stretch>
            <a:fillRect/>
          </a:stretch>
        </p:blipFill>
        <p:spPr>
          <a:xfrm>
            <a:off x="341312" y="2590800"/>
            <a:ext cx="3048000" cy="33932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id="{502C1249-B68E-9A6E-ECA0-9B806D9BEE50}"/>
              </a:ext>
            </a:extLst>
          </p:cNvPr>
          <p:cNvSpPr txBox="1"/>
          <p:nvPr/>
        </p:nvSpPr>
        <p:spPr>
          <a:xfrm>
            <a:off x="3960812" y="381000"/>
            <a:ext cx="8228013" cy="6178230"/>
          </a:xfrm>
          <a:prstGeom prst="rect">
            <a:avLst/>
          </a:prstGeom>
          <a:noFill/>
        </p:spPr>
        <p:txBody>
          <a:bodyPr wrap="square" rtlCol="0">
            <a:spAutoFit/>
          </a:bodyPr>
          <a:lstStyle/>
          <a:p>
            <a:pPr>
              <a:lnSpc>
                <a:spcPct val="150000"/>
              </a:lnSpc>
            </a:pPr>
            <a:r>
              <a:rPr lang="en-US" sz="1900" b="1" dirty="0">
                <a:solidFill>
                  <a:schemeClr val="accent2"/>
                </a:solidFill>
              </a:rPr>
              <a:t>Grains:</a:t>
            </a:r>
            <a:r>
              <a:rPr lang="en-US" sz="1900" dirty="0">
                <a:solidFill>
                  <a:schemeClr val="accent2"/>
                </a:solidFill>
              </a:rPr>
              <a:t> Preferably whole grains, such as whole-wheat bread or pasta, oatmeal, popcorn, quinoa, or rice</a:t>
            </a:r>
          </a:p>
          <a:p>
            <a:pPr>
              <a:lnSpc>
                <a:spcPct val="150000"/>
              </a:lnSpc>
            </a:pPr>
            <a:endParaRPr lang="en-US" sz="1900" dirty="0">
              <a:solidFill>
                <a:schemeClr val="accent2"/>
              </a:solidFill>
            </a:endParaRPr>
          </a:p>
          <a:p>
            <a:pPr>
              <a:lnSpc>
                <a:spcPct val="150000"/>
              </a:lnSpc>
            </a:pPr>
            <a:r>
              <a:rPr lang="en-US" sz="1900" b="1" dirty="0">
                <a:solidFill>
                  <a:schemeClr val="accent6">
                    <a:lumMod val="75000"/>
                  </a:schemeClr>
                </a:solidFill>
              </a:rPr>
              <a:t>Protein:</a:t>
            </a:r>
            <a:r>
              <a:rPr lang="en-US" sz="1900" dirty="0">
                <a:solidFill>
                  <a:schemeClr val="accent6">
                    <a:lumMod val="75000"/>
                  </a:schemeClr>
                </a:solidFill>
              </a:rPr>
              <a:t> Seafood, meat, chicken, eggs, beans, peas, nuts and seeds</a:t>
            </a:r>
          </a:p>
          <a:p>
            <a:pPr>
              <a:lnSpc>
                <a:spcPct val="150000"/>
              </a:lnSpc>
            </a:pPr>
            <a:endParaRPr lang="en-US" sz="1900" dirty="0">
              <a:solidFill>
                <a:schemeClr val="accent6">
                  <a:lumMod val="75000"/>
                </a:schemeClr>
              </a:solidFill>
            </a:endParaRPr>
          </a:p>
          <a:p>
            <a:pPr>
              <a:lnSpc>
                <a:spcPct val="150000"/>
              </a:lnSpc>
            </a:pPr>
            <a:r>
              <a:rPr lang="en-US" sz="1900" b="1" dirty="0">
                <a:solidFill>
                  <a:srgbClr val="92D050"/>
                </a:solidFill>
              </a:rPr>
              <a:t>Vegetables:</a:t>
            </a:r>
            <a:r>
              <a:rPr lang="en-US" sz="1900" dirty="0">
                <a:solidFill>
                  <a:srgbClr val="92D050"/>
                </a:solidFill>
              </a:rPr>
              <a:t> All sorts of colorful vegetables</a:t>
            </a:r>
          </a:p>
          <a:p>
            <a:pPr>
              <a:lnSpc>
                <a:spcPct val="150000"/>
              </a:lnSpc>
            </a:pPr>
            <a:endParaRPr lang="en-US" sz="1900" dirty="0">
              <a:solidFill>
                <a:srgbClr val="92D050"/>
              </a:solidFill>
            </a:endParaRPr>
          </a:p>
          <a:p>
            <a:pPr>
              <a:lnSpc>
                <a:spcPct val="150000"/>
              </a:lnSpc>
            </a:pPr>
            <a:r>
              <a:rPr lang="en-US" sz="1900" dirty="0">
                <a:solidFill>
                  <a:srgbClr val="92D050"/>
                </a:solidFill>
              </a:rPr>
              <a:t> </a:t>
            </a:r>
            <a:r>
              <a:rPr lang="en-US" sz="1900" b="1" dirty="0">
                <a:solidFill>
                  <a:schemeClr val="tx1">
                    <a:lumMod val="50000"/>
                    <a:lumOff val="50000"/>
                  </a:schemeClr>
                </a:solidFill>
              </a:rPr>
              <a:t>Fruits.</a:t>
            </a:r>
            <a:r>
              <a:rPr lang="en-US" sz="1900" dirty="0">
                <a:solidFill>
                  <a:schemeClr val="tx1">
                    <a:lumMod val="50000"/>
                    <a:lumOff val="50000"/>
                  </a:schemeClr>
                </a:solidFill>
              </a:rPr>
              <a:t> Eat the rainbow! We should try all sorts of fruits that Allah has created for us.</a:t>
            </a:r>
          </a:p>
          <a:p>
            <a:pPr>
              <a:lnSpc>
                <a:spcPct val="150000"/>
              </a:lnSpc>
            </a:pPr>
            <a:endParaRPr lang="en-US" sz="1900" dirty="0">
              <a:solidFill>
                <a:schemeClr val="tx1">
                  <a:lumMod val="50000"/>
                  <a:lumOff val="50000"/>
                </a:schemeClr>
              </a:solidFill>
            </a:endParaRPr>
          </a:p>
          <a:p>
            <a:pPr>
              <a:lnSpc>
                <a:spcPct val="150000"/>
              </a:lnSpc>
            </a:pPr>
            <a:r>
              <a:rPr lang="en-US" sz="1900" b="1" dirty="0">
                <a:solidFill>
                  <a:srgbClr val="0070C0"/>
                </a:solidFill>
              </a:rPr>
              <a:t>Dairy.</a:t>
            </a:r>
            <a:r>
              <a:rPr lang="en-US" sz="1900" dirty="0">
                <a:solidFill>
                  <a:srgbClr val="0070C0"/>
                </a:solidFill>
              </a:rPr>
              <a:t> Dairy products, such as milk, yogurt and cheese. </a:t>
            </a:r>
          </a:p>
          <a:p>
            <a:pPr>
              <a:lnSpc>
                <a:spcPct val="150000"/>
              </a:lnSpc>
            </a:pPr>
            <a:endParaRPr lang="en-US" sz="1900" dirty="0">
              <a:solidFill>
                <a:srgbClr val="0070C0"/>
              </a:solidFill>
            </a:endParaRPr>
          </a:p>
          <a:p>
            <a:pPr>
              <a:lnSpc>
                <a:spcPct val="150000"/>
              </a:lnSpc>
            </a:pPr>
            <a:endParaRPr lang="en-US" sz="1900" dirty="0"/>
          </a:p>
          <a:p>
            <a:pPr>
              <a:lnSpc>
                <a:spcPct val="150000"/>
              </a:lnSpc>
            </a:pPr>
            <a:endParaRPr lang="en-US" sz="1900" dirty="0"/>
          </a:p>
        </p:txBody>
      </p:sp>
      <p:sp>
        <p:nvSpPr>
          <p:cNvPr id="8" name="Rectangle 7">
            <a:extLst>
              <a:ext uri="{FF2B5EF4-FFF2-40B4-BE49-F238E27FC236}">
                <a16:creationId xmlns:a16="http://schemas.microsoft.com/office/drawing/2014/main" id="{71B422AD-D2C9-C1B8-1E29-7CCC7E92AFEA}"/>
              </a:ext>
            </a:extLst>
          </p:cNvPr>
          <p:cNvSpPr/>
          <p:nvPr/>
        </p:nvSpPr>
        <p:spPr>
          <a:xfrm>
            <a:off x="112712" y="76200"/>
            <a:ext cx="3505200" cy="2283382"/>
          </a:xfrm>
          <a:prstGeom prst="rect">
            <a:avLst/>
          </a:prstGeom>
          <a:noFill/>
        </p:spPr>
        <p:txBody>
          <a:bodyPr wrap="square" lIns="91440" tIns="45720" rIns="91440" bIns="45720">
            <a:spAutoFit/>
          </a:bodyPr>
          <a:lstStyle/>
          <a:p>
            <a:pPr algn="ctr">
              <a:lnSpc>
                <a:spcPct val="150000"/>
              </a:lnSpc>
            </a:pPr>
            <a:r>
              <a:rPr lang="en-US" sz="33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Understanding the Healthy Eating Plate</a:t>
            </a:r>
          </a:p>
        </p:txBody>
      </p:sp>
      <p:cxnSp>
        <p:nvCxnSpPr>
          <p:cNvPr id="10" name="Straight Connector 9">
            <a:extLst>
              <a:ext uri="{FF2B5EF4-FFF2-40B4-BE49-F238E27FC236}">
                <a16:creationId xmlns:a16="http://schemas.microsoft.com/office/drawing/2014/main" id="{F77E102E-79AD-ACD0-EFF4-292D253CAADE}"/>
              </a:ext>
            </a:extLst>
          </p:cNvPr>
          <p:cNvCxnSpPr/>
          <p:nvPr/>
        </p:nvCxnSpPr>
        <p:spPr>
          <a:xfrm>
            <a:off x="3732212" y="0"/>
            <a:ext cx="76200" cy="67056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7D75E3A-7D19-64EF-AABC-E583F9A1A328}"/>
              </a:ext>
            </a:extLst>
          </p:cNvPr>
          <p:cNvSpPr txBox="1"/>
          <p:nvPr/>
        </p:nvSpPr>
        <p:spPr>
          <a:xfrm>
            <a:off x="4570412" y="5858886"/>
            <a:ext cx="6400800" cy="415498"/>
          </a:xfrm>
          <a:prstGeom prst="rect">
            <a:avLst/>
          </a:prstGeom>
          <a:noFill/>
        </p:spPr>
        <p:txBody>
          <a:bodyPr wrap="square" rtlCol="0">
            <a:spAutoFit/>
          </a:bodyPr>
          <a:lstStyle/>
          <a:p>
            <a:r>
              <a:rPr lang="en-US" sz="2100" b="1" dirty="0">
                <a:solidFill>
                  <a:srgbClr val="002060"/>
                </a:solidFill>
              </a:rPr>
              <a:t>Don’t forget to drink 8 cups of water daily!</a:t>
            </a:r>
          </a:p>
        </p:txBody>
      </p:sp>
      <p:pic>
        <p:nvPicPr>
          <p:cNvPr id="13" name="Picture 12">
            <a:extLst>
              <a:ext uri="{FF2B5EF4-FFF2-40B4-BE49-F238E27FC236}">
                <a16:creationId xmlns:a16="http://schemas.microsoft.com/office/drawing/2014/main" id="{A10F0E7D-74F9-ACEB-18D5-391619EC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404648"/>
            <a:ext cx="1581150" cy="1323975"/>
          </a:xfrm>
          <a:prstGeom prst="rect">
            <a:avLst/>
          </a:prstGeom>
        </p:spPr>
      </p:pic>
    </p:spTree>
    <p:extLst>
      <p:ext uri="{BB962C8B-B14F-4D97-AF65-F5344CB8AC3E}">
        <p14:creationId xmlns:p14="http://schemas.microsoft.com/office/powerpoint/2010/main" val="40865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How can food affect our health?">
            <a:hlinkClick r:id="" action="ppaction://media"/>
            <a:extLst>
              <a:ext uri="{FF2B5EF4-FFF2-40B4-BE49-F238E27FC236}">
                <a16:creationId xmlns:a16="http://schemas.microsoft.com/office/drawing/2014/main" id="{EDA1BC86-13B0-553D-0DCD-AF58058E2DB1}"/>
              </a:ext>
            </a:extLst>
          </p:cNvPr>
          <p:cNvPicPr>
            <a:picLocks noRot="1" noChangeAspect="1"/>
          </p:cNvPicPr>
          <p:nvPr>
            <a:videoFile r:link="rId1"/>
          </p:nvPr>
        </p:nvPicPr>
        <p:blipFill>
          <a:blip r:embed="rId3"/>
          <a:stretch>
            <a:fillRect/>
          </a:stretch>
        </p:blipFill>
        <p:spPr>
          <a:xfrm>
            <a:off x="1014413" y="558800"/>
            <a:ext cx="10160000" cy="5740400"/>
          </a:xfrm>
          <a:prstGeom prst="rect">
            <a:avLst/>
          </a:prstGeom>
        </p:spPr>
      </p:pic>
    </p:spTree>
    <p:extLst>
      <p:ext uri="{BB962C8B-B14F-4D97-AF65-F5344CB8AC3E}">
        <p14:creationId xmlns:p14="http://schemas.microsoft.com/office/powerpoint/2010/main" val="36597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02BED7-FFBD-6F08-6F68-92BD7D168B2B}"/>
              </a:ext>
            </a:extLst>
          </p:cNvPr>
          <p:cNvSpPr>
            <a:spLocks noGrp="1"/>
          </p:cNvSpPr>
          <p:nvPr>
            <p:ph type="title"/>
          </p:nvPr>
        </p:nvSpPr>
        <p:spPr>
          <a:xfrm>
            <a:off x="4949861" y="3203889"/>
            <a:ext cx="6538264" cy="1143000"/>
          </a:xfrm>
        </p:spPr>
        <p:txBody>
          <a:bodyPr>
            <a:normAutofit fontScale="90000"/>
          </a:bodyPr>
          <a:lstStyle/>
          <a:p>
            <a:pPr lvl="0"/>
            <a:r>
              <a:rPr lang="en-US" dirty="0"/>
              <a:t>Healthy eating in childhood and adolescence promotes growth and development.</a:t>
            </a:r>
            <a:br>
              <a:rPr lang="en-US" dirty="0"/>
            </a:br>
            <a:br>
              <a:rPr lang="en-US" dirty="0"/>
            </a:br>
            <a:br>
              <a:rPr lang="en-US" dirty="0"/>
            </a:br>
            <a:endParaRPr lang="en-US" dirty="0"/>
          </a:p>
        </p:txBody>
      </p:sp>
      <p:sp>
        <p:nvSpPr>
          <p:cNvPr id="9" name="Rectangle 8">
            <a:extLst>
              <a:ext uri="{FF2B5EF4-FFF2-40B4-BE49-F238E27FC236}">
                <a16:creationId xmlns:a16="http://schemas.microsoft.com/office/drawing/2014/main" id="{F4995951-8F1A-C2CC-2E09-7A2D1456DEB1}"/>
              </a:ext>
            </a:extLst>
          </p:cNvPr>
          <p:cNvSpPr/>
          <p:nvPr/>
        </p:nvSpPr>
        <p:spPr>
          <a:xfrm>
            <a:off x="1489337" y="303544"/>
            <a:ext cx="921015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Why Should We Eat Healthy?</a:t>
            </a:r>
          </a:p>
        </p:txBody>
      </p:sp>
      <p:pic>
        <p:nvPicPr>
          <p:cNvPr id="11" name="Picture 10">
            <a:extLst>
              <a:ext uri="{FF2B5EF4-FFF2-40B4-BE49-F238E27FC236}">
                <a16:creationId xmlns:a16="http://schemas.microsoft.com/office/drawing/2014/main" id="{C04C653E-07AD-6FB6-B83C-ED295B18C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 y="3771685"/>
            <a:ext cx="3441405" cy="3240934"/>
          </a:xfrm>
          <a:prstGeom prst="rect">
            <a:avLst/>
          </a:prstGeom>
        </p:spPr>
      </p:pic>
      <p:pic>
        <p:nvPicPr>
          <p:cNvPr id="12" name="Picture 11">
            <a:extLst>
              <a:ext uri="{FF2B5EF4-FFF2-40B4-BE49-F238E27FC236}">
                <a16:creationId xmlns:a16="http://schemas.microsoft.com/office/drawing/2014/main" id="{5BF005B9-901F-BD4C-1D55-1E6209DF7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267" y="1618325"/>
            <a:ext cx="645594" cy="671512"/>
          </a:xfrm>
          <a:prstGeom prst="rect">
            <a:avLst/>
          </a:prstGeom>
        </p:spPr>
      </p:pic>
      <p:pic>
        <p:nvPicPr>
          <p:cNvPr id="13" name="Picture 12">
            <a:extLst>
              <a:ext uri="{FF2B5EF4-FFF2-40B4-BE49-F238E27FC236}">
                <a16:creationId xmlns:a16="http://schemas.microsoft.com/office/drawing/2014/main" id="{D6674AE9-5C55-6C5F-4F3E-9D1EE6CFA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043" y="5160929"/>
            <a:ext cx="645594" cy="671512"/>
          </a:xfrm>
          <a:prstGeom prst="rect">
            <a:avLst/>
          </a:prstGeom>
        </p:spPr>
      </p:pic>
      <p:pic>
        <p:nvPicPr>
          <p:cNvPr id="14" name="Picture 13">
            <a:extLst>
              <a:ext uri="{FF2B5EF4-FFF2-40B4-BE49-F238E27FC236}">
                <a16:creationId xmlns:a16="http://schemas.microsoft.com/office/drawing/2014/main" id="{35853EE4-669F-751C-CA39-92C1C734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417" y="3439633"/>
            <a:ext cx="645594" cy="671512"/>
          </a:xfrm>
          <a:prstGeom prst="rect">
            <a:avLst/>
          </a:prstGeom>
        </p:spPr>
      </p:pic>
      <p:sp>
        <p:nvSpPr>
          <p:cNvPr id="15" name="TextBox 14">
            <a:extLst>
              <a:ext uri="{FF2B5EF4-FFF2-40B4-BE49-F238E27FC236}">
                <a16:creationId xmlns:a16="http://schemas.microsoft.com/office/drawing/2014/main" id="{74BEDEE1-9922-CE12-09BE-471FB88CEFB4}"/>
              </a:ext>
            </a:extLst>
          </p:cNvPr>
          <p:cNvSpPr txBox="1"/>
          <p:nvPr/>
        </p:nvSpPr>
        <p:spPr>
          <a:xfrm>
            <a:off x="4949860" y="3439633"/>
            <a:ext cx="6538263" cy="1846659"/>
          </a:xfrm>
          <a:prstGeom prst="rect">
            <a:avLst/>
          </a:prstGeom>
          <a:noFill/>
        </p:spPr>
        <p:txBody>
          <a:bodyPr wrap="square" rtlCol="0">
            <a:spAutoFit/>
          </a:bodyPr>
          <a:lstStyle/>
          <a:p>
            <a:r>
              <a:rPr lang="en-US" sz="3200" dirty="0">
                <a:solidFill>
                  <a:schemeClr val="tx1">
                    <a:lumMod val="75000"/>
                    <a:lumOff val="25000"/>
                  </a:schemeClr>
                </a:solidFill>
              </a:rPr>
              <a:t>Healthy eating habits can prevent a number of harmful health conditions</a:t>
            </a:r>
            <a:r>
              <a:rPr lang="en-US" sz="3200" dirty="0">
                <a:solidFill>
                  <a:schemeClr val="tx1">
                    <a:lumMod val="90000"/>
                    <a:lumOff val="10000"/>
                  </a:schemeClr>
                </a:solidFill>
              </a:rPr>
              <a:t>.</a:t>
            </a:r>
            <a:br>
              <a:rPr lang="en-US" dirty="0">
                <a:solidFill>
                  <a:schemeClr val="tx1">
                    <a:lumMod val="90000"/>
                    <a:lumOff val="10000"/>
                  </a:schemeClr>
                </a:solidFill>
              </a:rPr>
            </a:br>
            <a:endParaRPr lang="en-US" dirty="0">
              <a:solidFill>
                <a:schemeClr val="tx1">
                  <a:lumMod val="90000"/>
                  <a:lumOff val="10000"/>
                </a:schemeClr>
              </a:solidFill>
            </a:endParaRPr>
          </a:p>
        </p:txBody>
      </p:sp>
      <p:sp>
        <p:nvSpPr>
          <p:cNvPr id="16" name="TextBox 15">
            <a:extLst>
              <a:ext uri="{FF2B5EF4-FFF2-40B4-BE49-F238E27FC236}">
                <a16:creationId xmlns:a16="http://schemas.microsoft.com/office/drawing/2014/main" id="{B4D5A06D-E685-DB35-CB8D-CB0912C946F4}"/>
              </a:ext>
            </a:extLst>
          </p:cNvPr>
          <p:cNvSpPr txBox="1"/>
          <p:nvPr/>
        </p:nvSpPr>
        <p:spPr>
          <a:xfrm>
            <a:off x="4965991" y="5011341"/>
            <a:ext cx="6538263" cy="1354217"/>
          </a:xfrm>
          <a:prstGeom prst="rect">
            <a:avLst/>
          </a:prstGeom>
          <a:noFill/>
        </p:spPr>
        <p:txBody>
          <a:bodyPr wrap="square" rtlCol="0">
            <a:spAutoFit/>
          </a:bodyPr>
          <a:lstStyle/>
          <a:p>
            <a:br>
              <a:rPr lang="en-US" dirty="0"/>
            </a:br>
            <a:r>
              <a:rPr lang="en-US" sz="3200" dirty="0">
                <a:solidFill>
                  <a:schemeClr val="tx1">
                    <a:lumMod val="75000"/>
                    <a:lumOff val="25000"/>
                  </a:schemeClr>
                </a:solidFill>
              </a:rPr>
              <a:t>Healthy eating can help us achieve and maintain a healthy body weight.</a:t>
            </a:r>
          </a:p>
        </p:txBody>
      </p:sp>
    </p:spTree>
    <p:extLst>
      <p:ext uri="{BB962C8B-B14F-4D97-AF65-F5344CB8AC3E}">
        <p14:creationId xmlns:p14="http://schemas.microsoft.com/office/powerpoint/2010/main" val="17289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0096EA-E2F1-6C48-863C-E85F91F0FAEB}"/>
              </a:ext>
            </a:extLst>
          </p:cNvPr>
          <p:cNvSpPr txBox="1"/>
          <p:nvPr/>
        </p:nvSpPr>
        <p:spPr>
          <a:xfrm>
            <a:off x="798512" y="4726461"/>
            <a:ext cx="10591800" cy="2693045"/>
          </a:xfrm>
          <a:prstGeom prst="rect">
            <a:avLst/>
          </a:prstGeom>
          <a:noFill/>
        </p:spPr>
        <p:txBody>
          <a:bodyPr wrap="square" rtlCol="0">
            <a:spAutoFit/>
          </a:bodyPr>
          <a:lstStyle/>
          <a:p>
            <a:endParaRPr lang="en-US" sz="2100" dirty="0"/>
          </a:p>
          <a:p>
            <a:pPr marL="342900" indent="-342900">
              <a:buFont typeface="Arial" panose="020B0604020202020204" pitchFamily="34" charset="0"/>
              <a:buChar char="•"/>
            </a:pPr>
            <a:r>
              <a:rPr lang="en-US" sz="2700" b="1" dirty="0">
                <a:solidFill>
                  <a:schemeClr val="tx1">
                    <a:lumMod val="75000"/>
                    <a:lumOff val="25000"/>
                  </a:schemeClr>
                </a:solidFill>
              </a:rPr>
              <a:t>Avoid overeating!</a:t>
            </a:r>
          </a:p>
          <a:p>
            <a:endParaRPr lang="en-US" sz="2300" b="1" dirty="0"/>
          </a:p>
          <a:p>
            <a:pPr>
              <a:lnSpc>
                <a:spcPct val="150000"/>
              </a:lnSpc>
            </a:pPr>
            <a:r>
              <a:rPr lang="en-US" sz="2100" dirty="0"/>
              <a:t> The Holy Prophet Muhammad</a:t>
            </a:r>
            <a:r>
              <a:rPr lang="en-US" sz="2100" baseline="30000" dirty="0"/>
              <a:t>(</a:t>
            </a:r>
            <a:r>
              <a:rPr lang="en-US" sz="2100" baseline="30000" dirty="0" err="1"/>
              <a:t>sa</a:t>
            </a:r>
            <a:r>
              <a:rPr lang="en-US" sz="2100" baseline="30000" dirty="0"/>
              <a:t>)</a:t>
            </a:r>
            <a:r>
              <a:rPr lang="en-US" sz="2100" dirty="0"/>
              <a:t> said that we should fill our stomach up to 1/3 with food, 1/3 with water and 1/3 with air.</a:t>
            </a:r>
            <a:endParaRPr lang="en-US" sz="2100" baseline="30000" dirty="0"/>
          </a:p>
          <a:p>
            <a:pPr marL="285750" indent="-285750">
              <a:buFont typeface="Arial" panose="020B0604020202020204" pitchFamily="34" charset="0"/>
              <a:buChar char="•"/>
            </a:pPr>
            <a:endParaRPr lang="en-US" sz="3500" dirty="0"/>
          </a:p>
        </p:txBody>
      </p:sp>
      <p:sp>
        <p:nvSpPr>
          <p:cNvPr id="13" name="Rectangle 12">
            <a:extLst>
              <a:ext uri="{FF2B5EF4-FFF2-40B4-BE49-F238E27FC236}">
                <a16:creationId xmlns:a16="http://schemas.microsoft.com/office/drawing/2014/main" id="{1CA72701-D339-5A23-41D0-03E2075483D7}"/>
              </a:ext>
            </a:extLst>
          </p:cNvPr>
          <p:cNvSpPr/>
          <p:nvPr/>
        </p:nvSpPr>
        <p:spPr>
          <a:xfrm>
            <a:off x="2208212" y="150168"/>
            <a:ext cx="6893362" cy="1154162"/>
          </a:xfrm>
          <a:prstGeom prst="rect">
            <a:avLst/>
          </a:prstGeom>
          <a:noFill/>
        </p:spPr>
        <p:txBody>
          <a:bodyPr wrap="none" lIns="91440" tIns="45720" rIns="91440" bIns="45720">
            <a:spAutoFit/>
          </a:bodyPr>
          <a:lstStyle/>
          <a:p>
            <a:pPr algn="ctr"/>
            <a:r>
              <a:rPr lang="en-US" sz="6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How to Eat Right</a:t>
            </a:r>
            <a:endParaRPr lang="en-US" sz="69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4" name="Rectangle 13">
            <a:extLst>
              <a:ext uri="{FF2B5EF4-FFF2-40B4-BE49-F238E27FC236}">
                <a16:creationId xmlns:a16="http://schemas.microsoft.com/office/drawing/2014/main" id="{D5A35A37-B130-1060-4285-39FE898B3DB0}"/>
              </a:ext>
            </a:extLst>
          </p:cNvPr>
          <p:cNvSpPr/>
          <p:nvPr/>
        </p:nvSpPr>
        <p:spPr>
          <a:xfrm>
            <a:off x="5831052" y="381000"/>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6" name="Picture 15">
            <a:extLst>
              <a:ext uri="{FF2B5EF4-FFF2-40B4-BE49-F238E27FC236}">
                <a16:creationId xmlns:a16="http://schemas.microsoft.com/office/drawing/2014/main" id="{D755030E-F452-E12E-EB76-0DE7C6857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786" y="0"/>
            <a:ext cx="1906183" cy="1889608"/>
          </a:xfrm>
          <a:prstGeom prst="rect">
            <a:avLst/>
          </a:prstGeom>
        </p:spPr>
      </p:pic>
      <p:sp>
        <p:nvSpPr>
          <p:cNvPr id="2" name="TextBox 1">
            <a:extLst>
              <a:ext uri="{FF2B5EF4-FFF2-40B4-BE49-F238E27FC236}">
                <a16:creationId xmlns:a16="http://schemas.microsoft.com/office/drawing/2014/main" id="{F4D9D81A-5C41-4BC4-C450-69A0FDBD11C4}"/>
              </a:ext>
            </a:extLst>
          </p:cNvPr>
          <p:cNvSpPr txBox="1"/>
          <p:nvPr/>
        </p:nvSpPr>
        <p:spPr>
          <a:xfrm>
            <a:off x="894217" y="1601819"/>
            <a:ext cx="10058400" cy="3148619"/>
          </a:xfrm>
          <a:prstGeom prst="rect">
            <a:avLst/>
          </a:prstGeom>
          <a:noFill/>
        </p:spPr>
        <p:txBody>
          <a:bodyPr wrap="square" rtlCol="0">
            <a:spAutoFit/>
          </a:bodyPr>
          <a:lstStyle/>
          <a:p>
            <a:pPr marL="285750" indent="-285750">
              <a:buFont typeface="Arial" panose="020B0604020202020204" pitchFamily="34" charset="0"/>
              <a:buChar char="•"/>
            </a:pPr>
            <a:r>
              <a:rPr lang="en-US" sz="2700" b="1" dirty="0">
                <a:solidFill>
                  <a:schemeClr val="tx1">
                    <a:lumMod val="75000"/>
                    <a:lumOff val="25000"/>
                  </a:schemeClr>
                </a:solidFill>
              </a:rPr>
              <a:t>Understanding </a:t>
            </a:r>
            <a:r>
              <a:rPr lang="en-US" sz="2700" b="1" i="1" dirty="0">
                <a:solidFill>
                  <a:schemeClr val="tx1">
                    <a:lumMod val="75000"/>
                    <a:lumOff val="25000"/>
                  </a:schemeClr>
                </a:solidFill>
              </a:rPr>
              <a:t>‘healthy</a:t>
            </a:r>
            <a:r>
              <a:rPr lang="en-US" sz="2700" b="1" dirty="0">
                <a:solidFill>
                  <a:schemeClr val="tx1">
                    <a:lumMod val="75000"/>
                    <a:lumOff val="25000"/>
                  </a:schemeClr>
                </a:solidFill>
              </a:rPr>
              <a:t>’:</a:t>
            </a:r>
          </a:p>
          <a:p>
            <a:endParaRPr lang="en-US" dirty="0"/>
          </a:p>
          <a:p>
            <a:pPr>
              <a:lnSpc>
                <a:spcPct val="150000"/>
              </a:lnSpc>
            </a:pPr>
            <a:r>
              <a:rPr lang="en-US" sz="2100" dirty="0"/>
              <a:t>Food is</a:t>
            </a:r>
            <a:r>
              <a:rPr lang="en-US" sz="2100" i="1" dirty="0"/>
              <a:t> </a:t>
            </a:r>
            <a:r>
              <a:rPr lang="en-US" sz="2100" b="1" i="1" dirty="0"/>
              <a:t>healthy</a:t>
            </a:r>
            <a:r>
              <a:rPr lang="en-US" sz="2100" i="1" dirty="0"/>
              <a:t> </a:t>
            </a:r>
            <a:r>
              <a:rPr lang="en-US" sz="2100" dirty="0"/>
              <a:t>when it maintains or improves overall health by providing the body with essential nutrients (nutrients are vitamins, minerals, and other substances in food that our bodies need to work properly.)</a:t>
            </a:r>
          </a:p>
          <a:p>
            <a:pPr>
              <a:lnSpc>
                <a:spcPct val="150000"/>
              </a:lnSpc>
            </a:pPr>
            <a:r>
              <a:rPr lang="en-US" sz="2100" dirty="0"/>
              <a:t>We should look for foods that are not highly processed, that are close to their natural form, instead of foods with lots of added sugar, salt, or chemicals.</a:t>
            </a:r>
          </a:p>
        </p:txBody>
      </p:sp>
    </p:spTree>
    <p:extLst>
      <p:ext uri="{BB962C8B-B14F-4D97-AF65-F5344CB8AC3E}">
        <p14:creationId xmlns:p14="http://schemas.microsoft.com/office/powerpoint/2010/main" val="235363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3_win32_fixed.potx" id="{3A171B6B-FFBA-48A8-BE98-1B46F94E36D4}" vid="{74A41B82-4C0A-4DF4-B737-4621C74F1EE8}"/>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1960</TotalTime>
  <Words>687</Words>
  <Application>Microsoft Office PowerPoint</Application>
  <PresentationFormat>Custom</PresentationFormat>
  <Paragraphs>83</Paragraphs>
  <Slides>12</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vt:lpstr>
      <vt:lpstr>ADLaM Display</vt:lpstr>
      <vt:lpstr>Arial</vt:lpstr>
      <vt:lpstr>Cambria</vt:lpstr>
      <vt:lpstr>Times New Roman</vt:lpstr>
      <vt:lpstr>Wingdings</vt:lpstr>
      <vt:lpstr>Food Gourmet 16x9</vt:lpstr>
      <vt:lpstr>PowerPoint Presentation</vt:lpstr>
      <vt:lpstr>                 Discussion Question:      What does nutrition mean to you?</vt:lpstr>
      <vt:lpstr>What is Nutrition?</vt:lpstr>
      <vt:lpstr>    “…and eat and drink but exceed not the bounds; surely, He does not love those who exceed the bounds.” (7:32)   </vt:lpstr>
      <vt:lpstr>PowerPoint Presentation</vt:lpstr>
      <vt:lpstr>PowerPoint Presentation</vt:lpstr>
      <vt:lpstr>PowerPoint Presentation</vt:lpstr>
      <vt:lpstr>Healthy eating in childhood and adolescence promotes growth and development.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Bilal Raja</dc:creator>
  <cp:lastModifiedBy>Bilal Raja</cp:lastModifiedBy>
  <cp:revision>1</cp:revision>
  <dcterms:created xsi:type="dcterms:W3CDTF">2026-01-12T23:51:53Z</dcterms:created>
  <dcterms:modified xsi:type="dcterms:W3CDTF">2026-01-14T20:35:07Z</dcterms:modified>
</cp:coreProperties>
</file>